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6" r:id="rId4"/>
    <p:sldId id="259" r:id="rId5"/>
    <p:sldId id="274" r:id="rId6"/>
    <p:sldId id="307" r:id="rId7"/>
    <p:sldId id="345" r:id="rId8"/>
    <p:sldId id="281" r:id="rId9"/>
    <p:sldId id="290" r:id="rId10"/>
    <p:sldId id="346" r:id="rId11"/>
    <p:sldId id="347" r:id="rId12"/>
    <p:sldId id="304" r:id="rId13"/>
    <p:sldId id="282" r:id="rId14"/>
    <p:sldId id="311" r:id="rId15"/>
    <p:sldId id="313" r:id="rId16"/>
    <p:sldId id="316" r:id="rId17"/>
    <p:sldId id="315" r:id="rId18"/>
    <p:sldId id="258" r:id="rId19"/>
    <p:sldId id="341" r:id="rId20"/>
    <p:sldId id="306" r:id="rId21"/>
    <p:sldId id="308" r:id="rId22"/>
    <p:sldId id="309" r:id="rId23"/>
    <p:sldId id="291" r:id="rId24"/>
    <p:sldId id="292" r:id="rId25"/>
    <p:sldId id="343" r:id="rId26"/>
    <p:sldId id="293" r:id="rId27"/>
    <p:sldId id="327" r:id="rId28"/>
    <p:sldId id="328" r:id="rId29"/>
    <p:sldId id="348" r:id="rId30"/>
    <p:sldId id="34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4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webmail.bnl.gov/exchange/smedley/Inbox/Emailing:%20K2CsSb%20DOS.xls.EML/K2CsSb%20DOS.xls/C58EA28C-18C0-4a97-9AF2-036E93DDAFB3/K2CsSb%20DOS.xls?attach=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John's%20files\MRS%20paper\6.6.2007_transmission_6keV_250nA_DCsinglepuls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u3c\Diag-RU-PCD,%2008-7\x8a\Notes\PCD_char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&amp;J\Application%20Data\Microsoft\Excel\~ar6A47.xar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K2CsSb DOS</a:t>
            </a:r>
          </a:p>
        </c:rich>
      </c:tx>
      <c:layout>
        <c:manualLayout>
          <c:xMode val="edge"/>
          <c:yMode val="edge"/>
          <c:x val="0.43951165371809131"/>
          <c:y val="1.957585644371942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834010621036421"/>
          <c:y val="0.12234910277324641"/>
          <c:w val="0.84961404796653472"/>
          <c:h val="0.77161500815660722"/>
        </c:manualLayout>
      </c:layout>
      <c:scatterChart>
        <c:scatterStyle val="smoothMarker"/>
        <c:ser>
          <c:idx val="0"/>
          <c:order val="0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'[K2CsSb DOS.xls]K2CsSb DOS'!$A$1:$A$526</c:f>
              <c:numCache>
                <c:formatCode>0.00E+00</c:formatCode>
                <c:ptCount val="526"/>
                <c:pt idx="0">
                  <c:v>-7.21</c:v>
                </c:pt>
                <c:pt idx="1">
                  <c:v>-7.1599999999999975</c:v>
                </c:pt>
                <c:pt idx="2">
                  <c:v>-7.13</c:v>
                </c:pt>
                <c:pt idx="3">
                  <c:v>-7.1</c:v>
                </c:pt>
                <c:pt idx="4">
                  <c:v>-7.07</c:v>
                </c:pt>
                <c:pt idx="5">
                  <c:v>-7.04</c:v>
                </c:pt>
                <c:pt idx="6">
                  <c:v>-7.01</c:v>
                </c:pt>
                <c:pt idx="7">
                  <c:v>-6.98</c:v>
                </c:pt>
                <c:pt idx="8">
                  <c:v>-6.95</c:v>
                </c:pt>
                <c:pt idx="9">
                  <c:v>-6.92</c:v>
                </c:pt>
                <c:pt idx="10">
                  <c:v>-6.89</c:v>
                </c:pt>
                <c:pt idx="11">
                  <c:v>-6.8599999999999985</c:v>
                </c:pt>
                <c:pt idx="12">
                  <c:v>-6.83</c:v>
                </c:pt>
                <c:pt idx="13">
                  <c:v>-6.79</c:v>
                </c:pt>
                <c:pt idx="14">
                  <c:v>-6.76</c:v>
                </c:pt>
                <c:pt idx="15">
                  <c:v>-6.73</c:v>
                </c:pt>
                <c:pt idx="16">
                  <c:v>-6.7</c:v>
                </c:pt>
                <c:pt idx="17">
                  <c:v>-6.67</c:v>
                </c:pt>
                <c:pt idx="18">
                  <c:v>-6.64</c:v>
                </c:pt>
                <c:pt idx="19">
                  <c:v>-6.6099999999999985</c:v>
                </c:pt>
                <c:pt idx="20">
                  <c:v>-6.58</c:v>
                </c:pt>
                <c:pt idx="21">
                  <c:v>-6.55</c:v>
                </c:pt>
                <c:pt idx="22">
                  <c:v>-6.52</c:v>
                </c:pt>
                <c:pt idx="23">
                  <c:v>-6.49</c:v>
                </c:pt>
                <c:pt idx="24">
                  <c:v>-6.46</c:v>
                </c:pt>
                <c:pt idx="25">
                  <c:v>-6.4300000000000024</c:v>
                </c:pt>
                <c:pt idx="26">
                  <c:v>-6.4</c:v>
                </c:pt>
                <c:pt idx="27">
                  <c:v>-6.37</c:v>
                </c:pt>
                <c:pt idx="28">
                  <c:v>-6.33</c:v>
                </c:pt>
                <c:pt idx="29">
                  <c:v>-6.3</c:v>
                </c:pt>
                <c:pt idx="30">
                  <c:v>-6.2700000000000014</c:v>
                </c:pt>
                <c:pt idx="31">
                  <c:v>-6.24</c:v>
                </c:pt>
                <c:pt idx="32">
                  <c:v>-6.21</c:v>
                </c:pt>
                <c:pt idx="33">
                  <c:v>-6.18</c:v>
                </c:pt>
                <c:pt idx="34">
                  <c:v>-6.1499999999999995</c:v>
                </c:pt>
                <c:pt idx="35">
                  <c:v>-6.1199999999999966</c:v>
                </c:pt>
                <c:pt idx="36">
                  <c:v>-6.09</c:v>
                </c:pt>
                <c:pt idx="37">
                  <c:v>-6.06</c:v>
                </c:pt>
                <c:pt idx="38">
                  <c:v>-6.03</c:v>
                </c:pt>
                <c:pt idx="39">
                  <c:v>-6</c:v>
                </c:pt>
                <c:pt idx="40">
                  <c:v>-5.9700000000000024</c:v>
                </c:pt>
                <c:pt idx="41">
                  <c:v>-5.94</c:v>
                </c:pt>
                <c:pt idx="42">
                  <c:v>-5.91</c:v>
                </c:pt>
                <c:pt idx="43">
                  <c:v>-5.87</c:v>
                </c:pt>
                <c:pt idx="44">
                  <c:v>-5.84</c:v>
                </c:pt>
                <c:pt idx="45">
                  <c:v>-5.81</c:v>
                </c:pt>
                <c:pt idx="46">
                  <c:v>-5.78</c:v>
                </c:pt>
                <c:pt idx="47">
                  <c:v>-5.75</c:v>
                </c:pt>
                <c:pt idx="48">
                  <c:v>-5.72</c:v>
                </c:pt>
                <c:pt idx="49">
                  <c:v>-5.6899999999999995</c:v>
                </c:pt>
                <c:pt idx="50">
                  <c:v>-5.6599999999999975</c:v>
                </c:pt>
                <c:pt idx="51">
                  <c:v>-5.63</c:v>
                </c:pt>
                <c:pt idx="52">
                  <c:v>-5.6</c:v>
                </c:pt>
                <c:pt idx="53">
                  <c:v>-5.57</c:v>
                </c:pt>
                <c:pt idx="54">
                  <c:v>-5.54</c:v>
                </c:pt>
                <c:pt idx="55">
                  <c:v>-5.51</c:v>
                </c:pt>
                <c:pt idx="56">
                  <c:v>-5.48</c:v>
                </c:pt>
                <c:pt idx="57">
                  <c:v>-5.45</c:v>
                </c:pt>
                <c:pt idx="58">
                  <c:v>-5.41</c:v>
                </c:pt>
                <c:pt idx="59">
                  <c:v>-5.38</c:v>
                </c:pt>
                <c:pt idx="60">
                  <c:v>-5.35</c:v>
                </c:pt>
                <c:pt idx="61">
                  <c:v>-5.3199999999999985</c:v>
                </c:pt>
                <c:pt idx="62">
                  <c:v>-5.29</c:v>
                </c:pt>
                <c:pt idx="63">
                  <c:v>-5.26</c:v>
                </c:pt>
                <c:pt idx="64">
                  <c:v>-5.23</c:v>
                </c:pt>
                <c:pt idx="65">
                  <c:v>-5.2</c:v>
                </c:pt>
                <c:pt idx="66">
                  <c:v>-5.17</c:v>
                </c:pt>
                <c:pt idx="67">
                  <c:v>-5.14</c:v>
                </c:pt>
                <c:pt idx="68">
                  <c:v>-5.1099999999999985</c:v>
                </c:pt>
                <c:pt idx="69">
                  <c:v>-5.08</c:v>
                </c:pt>
                <c:pt idx="70">
                  <c:v>-5.05</c:v>
                </c:pt>
                <c:pt idx="71">
                  <c:v>-5.0199999999999996</c:v>
                </c:pt>
                <c:pt idx="72">
                  <c:v>-4.9800000000000004</c:v>
                </c:pt>
                <c:pt idx="73">
                  <c:v>-4.95</c:v>
                </c:pt>
                <c:pt idx="74">
                  <c:v>-4.92</c:v>
                </c:pt>
                <c:pt idx="75">
                  <c:v>-4.8899999999999997</c:v>
                </c:pt>
                <c:pt idx="76">
                  <c:v>-4.8599999999999985</c:v>
                </c:pt>
                <c:pt idx="77">
                  <c:v>-4.83</c:v>
                </c:pt>
                <c:pt idx="78">
                  <c:v>-4.8</c:v>
                </c:pt>
                <c:pt idx="79">
                  <c:v>-4.7699999999999996</c:v>
                </c:pt>
                <c:pt idx="80">
                  <c:v>-4.74</c:v>
                </c:pt>
                <c:pt idx="81">
                  <c:v>-4.71</c:v>
                </c:pt>
                <c:pt idx="82">
                  <c:v>-4.68</c:v>
                </c:pt>
                <c:pt idx="83">
                  <c:v>-4.6499999999999995</c:v>
                </c:pt>
                <c:pt idx="84">
                  <c:v>-4.6199999999999966</c:v>
                </c:pt>
                <c:pt idx="85">
                  <c:v>-4.59</c:v>
                </c:pt>
                <c:pt idx="86">
                  <c:v>-4.5599999999999996</c:v>
                </c:pt>
                <c:pt idx="87">
                  <c:v>-4.5199999999999996</c:v>
                </c:pt>
                <c:pt idx="88">
                  <c:v>-4.49</c:v>
                </c:pt>
                <c:pt idx="89">
                  <c:v>-4.46</c:v>
                </c:pt>
                <c:pt idx="90">
                  <c:v>-4.4300000000000024</c:v>
                </c:pt>
                <c:pt idx="91">
                  <c:v>-4.4000000000000004</c:v>
                </c:pt>
                <c:pt idx="92">
                  <c:v>-4.37</c:v>
                </c:pt>
                <c:pt idx="93">
                  <c:v>-4.34</c:v>
                </c:pt>
                <c:pt idx="94">
                  <c:v>-4.3099999999999996</c:v>
                </c:pt>
                <c:pt idx="95">
                  <c:v>-4.28</c:v>
                </c:pt>
                <c:pt idx="96">
                  <c:v>-4.25</c:v>
                </c:pt>
                <c:pt idx="97">
                  <c:v>-4.22</c:v>
                </c:pt>
                <c:pt idx="98">
                  <c:v>-4.1899999999999995</c:v>
                </c:pt>
                <c:pt idx="99">
                  <c:v>-4.1599999999999975</c:v>
                </c:pt>
                <c:pt idx="100">
                  <c:v>-4.13</c:v>
                </c:pt>
                <c:pt idx="101">
                  <c:v>-4.0999999999999996</c:v>
                </c:pt>
                <c:pt idx="102">
                  <c:v>-4.0599999999999996</c:v>
                </c:pt>
                <c:pt idx="103">
                  <c:v>-4.03</c:v>
                </c:pt>
                <c:pt idx="104">
                  <c:v>-4</c:v>
                </c:pt>
                <c:pt idx="105">
                  <c:v>-3.9699999999999998</c:v>
                </c:pt>
                <c:pt idx="106">
                  <c:v>-3.94</c:v>
                </c:pt>
                <c:pt idx="107">
                  <c:v>-3.9099999999999997</c:v>
                </c:pt>
                <c:pt idx="108">
                  <c:v>-3.88</c:v>
                </c:pt>
                <c:pt idx="109">
                  <c:v>-3.8499999999999988</c:v>
                </c:pt>
                <c:pt idx="110">
                  <c:v>-3.82</c:v>
                </c:pt>
                <c:pt idx="111">
                  <c:v>-3.79</c:v>
                </c:pt>
                <c:pt idx="112">
                  <c:v>-3.7600000000000002</c:v>
                </c:pt>
                <c:pt idx="113">
                  <c:v>-3.73</c:v>
                </c:pt>
                <c:pt idx="114">
                  <c:v>-3.7</c:v>
                </c:pt>
                <c:pt idx="115">
                  <c:v>-3.67</c:v>
                </c:pt>
                <c:pt idx="116">
                  <c:v>-3.64</c:v>
                </c:pt>
                <c:pt idx="117">
                  <c:v>-3.6</c:v>
                </c:pt>
                <c:pt idx="118">
                  <c:v>-3.57</c:v>
                </c:pt>
                <c:pt idx="119">
                  <c:v>-3.54</c:v>
                </c:pt>
                <c:pt idx="120">
                  <c:v>-3.51</c:v>
                </c:pt>
                <c:pt idx="121">
                  <c:v>-3.48</c:v>
                </c:pt>
                <c:pt idx="122">
                  <c:v>-3.4499999999999997</c:v>
                </c:pt>
                <c:pt idx="123">
                  <c:v>-3.42</c:v>
                </c:pt>
                <c:pt idx="124">
                  <c:v>-3.3899999999999997</c:v>
                </c:pt>
                <c:pt idx="125">
                  <c:v>-3.36</c:v>
                </c:pt>
                <c:pt idx="126">
                  <c:v>-3.3299999999999987</c:v>
                </c:pt>
                <c:pt idx="127">
                  <c:v>-3.3</c:v>
                </c:pt>
                <c:pt idx="128">
                  <c:v>-3.27</c:v>
                </c:pt>
                <c:pt idx="129">
                  <c:v>-3.24</c:v>
                </c:pt>
                <c:pt idx="130">
                  <c:v>-3.21</c:v>
                </c:pt>
                <c:pt idx="131">
                  <c:v>-3.18</c:v>
                </c:pt>
                <c:pt idx="132">
                  <c:v>-3.14</c:v>
                </c:pt>
                <c:pt idx="133">
                  <c:v>-3.11</c:v>
                </c:pt>
                <c:pt idx="134">
                  <c:v>-3.08</c:v>
                </c:pt>
                <c:pt idx="135">
                  <c:v>-3.05</c:v>
                </c:pt>
                <c:pt idx="136">
                  <c:v>-3.02</c:v>
                </c:pt>
                <c:pt idx="137">
                  <c:v>-2.9899999999999998</c:v>
                </c:pt>
                <c:pt idx="138">
                  <c:v>-2.96</c:v>
                </c:pt>
                <c:pt idx="139">
                  <c:v>-2.9299999999999997</c:v>
                </c:pt>
                <c:pt idx="140">
                  <c:v>-2.9</c:v>
                </c:pt>
                <c:pt idx="141">
                  <c:v>-2.8699999999999997</c:v>
                </c:pt>
                <c:pt idx="142">
                  <c:v>-2.84</c:v>
                </c:pt>
                <c:pt idx="143">
                  <c:v>-2.8099999999999987</c:v>
                </c:pt>
                <c:pt idx="144">
                  <c:v>-2.7800000000000002</c:v>
                </c:pt>
                <c:pt idx="145">
                  <c:v>-2.75</c:v>
                </c:pt>
                <c:pt idx="146">
                  <c:v>-2.72</c:v>
                </c:pt>
                <c:pt idx="147">
                  <c:v>-2.68</c:v>
                </c:pt>
                <c:pt idx="148">
                  <c:v>-2.65</c:v>
                </c:pt>
                <c:pt idx="149">
                  <c:v>-2.62</c:v>
                </c:pt>
                <c:pt idx="150">
                  <c:v>-2.59</c:v>
                </c:pt>
                <c:pt idx="151">
                  <c:v>-2.56</c:v>
                </c:pt>
                <c:pt idx="152">
                  <c:v>-2.5299999999999998</c:v>
                </c:pt>
                <c:pt idx="153">
                  <c:v>-2.5</c:v>
                </c:pt>
                <c:pt idx="154">
                  <c:v>-2.4699999999999998</c:v>
                </c:pt>
                <c:pt idx="155">
                  <c:v>-2.44</c:v>
                </c:pt>
                <c:pt idx="156">
                  <c:v>-2.4099999999999997</c:v>
                </c:pt>
                <c:pt idx="157">
                  <c:v>-2.38</c:v>
                </c:pt>
                <c:pt idx="158">
                  <c:v>-2.3499999999999988</c:v>
                </c:pt>
                <c:pt idx="159">
                  <c:v>-2.3199999999999976</c:v>
                </c:pt>
                <c:pt idx="160">
                  <c:v>-2.29</c:v>
                </c:pt>
                <c:pt idx="161">
                  <c:v>-2.25</c:v>
                </c:pt>
                <c:pt idx="162">
                  <c:v>-2.2200000000000002</c:v>
                </c:pt>
                <c:pt idx="163">
                  <c:v>-2.19</c:v>
                </c:pt>
                <c:pt idx="164">
                  <c:v>-2.16</c:v>
                </c:pt>
                <c:pt idx="165">
                  <c:v>-2.13</c:v>
                </c:pt>
                <c:pt idx="166">
                  <c:v>-2.1</c:v>
                </c:pt>
                <c:pt idx="167">
                  <c:v>-2.0699999999999998</c:v>
                </c:pt>
                <c:pt idx="168">
                  <c:v>-2.04</c:v>
                </c:pt>
                <c:pt idx="169">
                  <c:v>-2.0099999999999998</c:v>
                </c:pt>
                <c:pt idx="170">
                  <c:v>-1.9800000000000004</c:v>
                </c:pt>
                <c:pt idx="171">
                  <c:v>-1.9500000000000004</c:v>
                </c:pt>
                <c:pt idx="172">
                  <c:v>-1.9200000000000004</c:v>
                </c:pt>
                <c:pt idx="173">
                  <c:v>-1.8900000000000001</c:v>
                </c:pt>
                <c:pt idx="174">
                  <c:v>-1.86</c:v>
                </c:pt>
                <c:pt idx="175">
                  <c:v>-1.83</c:v>
                </c:pt>
                <c:pt idx="176">
                  <c:v>-1.7900000000000007</c:v>
                </c:pt>
                <c:pt idx="177">
                  <c:v>-1.7600000000000007</c:v>
                </c:pt>
                <c:pt idx="178">
                  <c:v>-1.7300000000000006</c:v>
                </c:pt>
                <c:pt idx="179">
                  <c:v>-1.7000000000000006</c:v>
                </c:pt>
                <c:pt idx="180">
                  <c:v>-1.670000000000001</c:v>
                </c:pt>
                <c:pt idx="181">
                  <c:v>-1.6400000000000001</c:v>
                </c:pt>
                <c:pt idx="182">
                  <c:v>-1.61</c:v>
                </c:pt>
                <c:pt idx="183">
                  <c:v>-1.58</c:v>
                </c:pt>
                <c:pt idx="184">
                  <c:v>-1.55</c:v>
                </c:pt>
                <c:pt idx="185">
                  <c:v>-1.52</c:v>
                </c:pt>
                <c:pt idx="186">
                  <c:v>-1.49</c:v>
                </c:pt>
                <c:pt idx="187">
                  <c:v>-1.46</c:v>
                </c:pt>
                <c:pt idx="188">
                  <c:v>-1.43</c:v>
                </c:pt>
                <c:pt idx="189">
                  <c:v>-1.4</c:v>
                </c:pt>
                <c:pt idx="190">
                  <c:v>-1.37</c:v>
                </c:pt>
                <c:pt idx="191">
                  <c:v>-1.33</c:v>
                </c:pt>
                <c:pt idx="192">
                  <c:v>-1.3</c:v>
                </c:pt>
                <c:pt idx="193">
                  <c:v>-1.27</c:v>
                </c:pt>
                <c:pt idx="194">
                  <c:v>-1.24</c:v>
                </c:pt>
                <c:pt idx="195">
                  <c:v>-1.21</c:v>
                </c:pt>
                <c:pt idx="196">
                  <c:v>-1.180000000000001</c:v>
                </c:pt>
                <c:pt idx="197">
                  <c:v>-1.1499999999999988</c:v>
                </c:pt>
                <c:pt idx="198">
                  <c:v>-1.1200000000000001</c:v>
                </c:pt>
                <c:pt idx="199">
                  <c:v>-1.0900000000000001</c:v>
                </c:pt>
                <c:pt idx="200">
                  <c:v>-1.06</c:v>
                </c:pt>
                <c:pt idx="201">
                  <c:v>-1.03</c:v>
                </c:pt>
                <c:pt idx="202">
                  <c:v>-0.997</c:v>
                </c:pt>
                <c:pt idx="203">
                  <c:v>-0.96700000000000053</c:v>
                </c:pt>
                <c:pt idx="204">
                  <c:v>-0.93600000000000005</c:v>
                </c:pt>
                <c:pt idx="205">
                  <c:v>-0.90500000000000003</c:v>
                </c:pt>
                <c:pt idx="206">
                  <c:v>-0.87500000000000056</c:v>
                </c:pt>
                <c:pt idx="207">
                  <c:v>-0.84400000000000053</c:v>
                </c:pt>
                <c:pt idx="208">
                  <c:v>-0.81299999999999994</c:v>
                </c:pt>
                <c:pt idx="209">
                  <c:v>-0.78300000000000003</c:v>
                </c:pt>
                <c:pt idx="210">
                  <c:v>-0.75200000000000056</c:v>
                </c:pt>
                <c:pt idx="211">
                  <c:v>-0.72100000000000053</c:v>
                </c:pt>
                <c:pt idx="212">
                  <c:v>-0.69000000000000072</c:v>
                </c:pt>
                <c:pt idx="213">
                  <c:v>-0.66000000000000081</c:v>
                </c:pt>
                <c:pt idx="214">
                  <c:v>-0.62900000000000056</c:v>
                </c:pt>
                <c:pt idx="215">
                  <c:v>-0.59800000000000031</c:v>
                </c:pt>
                <c:pt idx="216">
                  <c:v>-0.56799999999999995</c:v>
                </c:pt>
                <c:pt idx="217">
                  <c:v>-0.53700000000000003</c:v>
                </c:pt>
                <c:pt idx="218">
                  <c:v>-0.50600000000000001</c:v>
                </c:pt>
                <c:pt idx="219">
                  <c:v>-0.47600000000000026</c:v>
                </c:pt>
                <c:pt idx="220">
                  <c:v>-0.44500000000000017</c:v>
                </c:pt>
                <c:pt idx="221">
                  <c:v>-0.41400000000000026</c:v>
                </c:pt>
                <c:pt idx="222">
                  <c:v>-0.38400000000000034</c:v>
                </c:pt>
                <c:pt idx="223">
                  <c:v>-0.35300000000000026</c:v>
                </c:pt>
                <c:pt idx="224">
                  <c:v>-0.32200000000000034</c:v>
                </c:pt>
                <c:pt idx="225">
                  <c:v>-0.29200000000000026</c:v>
                </c:pt>
                <c:pt idx="226">
                  <c:v>-0.26100000000000001</c:v>
                </c:pt>
                <c:pt idx="227">
                  <c:v>-0.23</c:v>
                </c:pt>
                <c:pt idx="228">
                  <c:v>-0.2</c:v>
                </c:pt>
                <c:pt idx="229">
                  <c:v>-0.16900000000000015</c:v>
                </c:pt>
                <c:pt idx="230">
                  <c:v>-0.13800000000000001</c:v>
                </c:pt>
                <c:pt idx="231">
                  <c:v>-0.10800000000000007</c:v>
                </c:pt>
                <c:pt idx="232">
                  <c:v>-7.7000000000000055E-2</c:v>
                </c:pt>
                <c:pt idx="233">
                  <c:v>-4.6300000000000029E-2</c:v>
                </c:pt>
                <c:pt idx="234">
                  <c:v>-1.5599999999999998E-2</c:v>
                </c:pt>
                <c:pt idx="235">
                  <c:v>1.4999999999999998E-2</c:v>
                </c:pt>
                <c:pt idx="236">
                  <c:v>4.5700000000000032E-2</c:v>
                </c:pt>
                <c:pt idx="237">
                  <c:v>7.6400000000000023E-2</c:v>
                </c:pt>
                <c:pt idx="238">
                  <c:v>0.10700000000000007</c:v>
                </c:pt>
                <c:pt idx="239">
                  <c:v>0.13800000000000001</c:v>
                </c:pt>
                <c:pt idx="240">
                  <c:v>0.16800000000000015</c:v>
                </c:pt>
                <c:pt idx="241">
                  <c:v>0.19900000000000015</c:v>
                </c:pt>
                <c:pt idx="242">
                  <c:v>0.23</c:v>
                </c:pt>
                <c:pt idx="243">
                  <c:v>0.26</c:v>
                </c:pt>
                <c:pt idx="244">
                  <c:v>0.29100000000000026</c:v>
                </c:pt>
                <c:pt idx="245">
                  <c:v>0.32200000000000034</c:v>
                </c:pt>
                <c:pt idx="246">
                  <c:v>0.35200000000000026</c:v>
                </c:pt>
                <c:pt idx="247">
                  <c:v>0.38300000000000034</c:v>
                </c:pt>
                <c:pt idx="248">
                  <c:v>0.41400000000000026</c:v>
                </c:pt>
                <c:pt idx="249">
                  <c:v>0.44400000000000017</c:v>
                </c:pt>
                <c:pt idx="250">
                  <c:v>0.47500000000000026</c:v>
                </c:pt>
                <c:pt idx="251">
                  <c:v>0.50600000000000001</c:v>
                </c:pt>
                <c:pt idx="252">
                  <c:v>0.53700000000000003</c:v>
                </c:pt>
                <c:pt idx="253">
                  <c:v>0.56699999999999995</c:v>
                </c:pt>
                <c:pt idx="254">
                  <c:v>0.59800000000000031</c:v>
                </c:pt>
                <c:pt idx="255">
                  <c:v>0.62900000000000056</c:v>
                </c:pt>
                <c:pt idx="256">
                  <c:v>0.65900000000000081</c:v>
                </c:pt>
                <c:pt idx="257">
                  <c:v>0.69000000000000072</c:v>
                </c:pt>
                <c:pt idx="258">
                  <c:v>0.72100000000000053</c:v>
                </c:pt>
                <c:pt idx="259">
                  <c:v>0.75100000000000056</c:v>
                </c:pt>
                <c:pt idx="260">
                  <c:v>0.78200000000000003</c:v>
                </c:pt>
                <c:pt idx="261">
                  <c:v>0.81299999999999994</c:v>
                </c:pt>
                <c:pt idx="262">
                  <c:v>0.84300000000000053</c:v>
                </c:pt>
                <c:pt idx="263">
                  <c:v>0.87400000000000055</c:v>
                </c:pt>
                <c:pt idx="264">
                  <c:v>0.90500000000000003</c:v>
                </c:pt>
                <c:pt idx="265">
                  <c:v>0.93500000000000005</c:v>
                </c:pt>
                <c:pt idx="266">
                  <c:v>0.96600000000000052</c:v>
                </c:pt>
                <c:pt idx="267">
                  <c:v>0.997</c:v>
                </c:pt>
                <c:pt idx="268">
                  <c:v>1.03</c:v>
                </c:pt>
                <c:pt idx="269">
                  <c:v>1.06</c:v>
                </c:pt>
                <c:pt idx="270">
                  <c:v>1.0900000000000001</c:v>
                </c:pt>
                <c:pt idx="271">
                  <c:v>1.1200000000000001</c:v>
                </c:pt>
                <c:pt idx="272">
                  <c:v>1.1499999999999988</c:v>
                </c:pt>
                <c:pt idx="273">
                  <c:v>1.180000000000001</c:v>
                </c:pt>
                <c:pt idx="274">
                  <c:v>1.21</c:v>
                </c:pt>
                <c:pt idx="275">
                  <c:v>1.24</c:v>
                </c:pt>
                <c:pt idx="276">
                  <c:v>1.27</c:v>
                </c:pt>
                <c:pt idx="277">
                  <c:v>1.3</c:v>
                </c:pt>
                <c:pt idx="278">
                  <c:v>1.33</c:v>
                </c:pt>
                <c:pt idx="279">
                  <c:v>1.36</c:v>
                </c:pt>
                <c:pt idx="280">
                  <c:v>1.4</c:v>
                </c:pt>
                <c:pt idx="281">
                  <c:v>1.43</c:v>
                </c:pt>
                <c:pt idx="282">
                  <c:v>1.46</c:v>
                </c:pt>
                <c:pt idx="283">
                  <c:v>1.49</c:v>
                </c:pt>
                <c:pt idx="284">
                  <c:v>1.52</c:v>
                </c:pt>
                <c:pt idx="285">
                  <c:v>1.55</c:v>
                </c:pt>
                <c:pt idx="286">
                  <c:v>1.58</c:v>
                </c:pt>
                <c:pt idx="287">
                  <c:v>1.61</c:v>
                </c:pt>
                <c:pt idx="288">
                  <c:v>1.6400000000000001</c:v>
                </c:pt>
                <c:pt idx="289">
                  <c:v>1.670000000000001</c:v>
                </c:pt>
                <c:pt idx="290">
                  <c:v>1.7000000000000006</c:v>
                </c:pt>
                <c:pt idx="291">
                  <c:v>1.7300000000000006</c:v>
                </c:pt>
                <c:pt idx="292">
                  <c:v>1.7600000000000007</c:v>
                </c:pt>
                <c:pt idx="293">
                  <c:v>1.7900000000000007</c:v>
                </c:pt>
                <c:pt idx="294">
                  <c:v>1.82</c:v>
                </c:pt>
                <c:pt idx="295">
                  <c:v>1.86</c:v>
                </c:pt>
                <c:pt idx="296">
                  <c:v>1.8900000000000001</c:v>
                </c:pt>
                <c:pt idx="297">
                  <c:v>1.9200000000000004</c:v>
                </c:pt>
                <c:pt idx="298">
                  <c:v>1.9500000000000004</c:v>
                </c:pt>
                <c:pt idx="299">
                  <c:v>1.9800000000000004</c:v>
                </c:pt>
                <c:pt idx="300">
                  <c:v>2.0099999999999998</c:v>
                </c:pt>
                <c:pt idx="301">
                  <c:v>2.04</c:v>
                </c:pt>
                <c:pt idx="302">
                  <c:v>2.0699999999999998</c:v>
                </c:pt>
                <c:pt idx="303">
                  <c:v>2.1</c:v>
                </c:pt>
                <c:pt idx="304">
                  <c:v>2.13</c:v>
                </c:pt>
                <c:pt idx="305">
                  <c:v>2.16</c:v>
                </c:pt>
                <c:pt idx="306">
                  <c:v>2.19</c:v>
                </c:pt>
                <c:pt idx="307">
                  <c:v>2.2200000000000002</c:v>
                </c:pt>
                <c:pt idx="308">
                  <c:v>2.25</c:v>
                </c:pt>
                <c:pt idx="309">
                  <c:v>2.2799999999999998</c:v>
                </c:pt>
                <c:pt idx="310">
                  <c:v>2.3199999999999976</c:v>
                </c:pt>
                <c:pt idx="311">
                  <c:v>2.3499999999999988</c:v>
                </c:pt>
                <c:pt idx="312">
                  <c:v>2.38</c:v>
                </c:pt>
                <c:pt idx="313">
                  <c:v>2.4099999999999997</c:v>
                </c:pt>
                <c:pt idx="314">
                  <c:v>2.44</c:v>
                </c:pt>
                <c:pt idx="315">
                  <c:v>2.4699999999999998</c:v>
                </c:pt>
                <c:pt idx="316">
                  <c:v>2.5</c:v>
                </c:pt>
                <c:pt idx="317">
                  <c:v>2.5299999999999998</c:v>
                </c:pt>
                <c:pt idx="318">
                  <c:v>2.56</c:v>
                </c:pt>
                <c:pt idx="319">
                  <c:v>2.59</c:v>
                </c:pt>
                <c:pt idx="320">
                  <c:v>2.62</c:v>
                </c:pt>
                <c:pt idx="321">
                  <c:v>2.65</c:v>
                </c:pt>
                <c:pt idx="322">
                  <c:v>2.68</c:v>
                </c:pt>
                <c:pt idx="323">
                  <c:v>2.71</c:v>
                </c:pt>
                <c:pt idx="324">
                  <c:v>2.75</c:v>
                </c:pt>
                <c:pt idx="325">
                  <c:v>2.7800000000000002</c:v>
                </c:pt>
                <c:pt idx="326">
                  <c:v>2.8099999999999987</c:v>
                </c:pt>
                <c:pt idx="327">
                  <c:v>2.84</c:v>
                </c:pt>
                <c:pt idx="328">
                  <c:v>2.8699999999999997</c:v>
                </c:pt>
                <c:pt idx="329">
                  <c:v>2.9</c:v>
                </c:pt>
                <c:pt idx="330">
                  <c:v>2.9299999999999997</c:v>
                </c:pt>
                <c:pt idx="331">
                  <c:v>2.96</c:v>
                </c:pt>
                <c:pt idx="332">
                  <c:v>2.9899999999999998</c:v>
                </c:pt>
                <c:pt idx="333">
                  <c:v>3.02</c:v>
                </c:pt>
                <c:pt idx="334">
                  <c:v>3.05</c:v>
                </c:pt>
                <c:pt idx="335">
                  <c:v>3.08</c:v>
                </c:pt>
                <c:pt idx="336">
                  <c:v>3.11</c:v>
                </c:pt>
                <c:pt idx="337">
                  <c:v>3.14</c:v>
                </c:pt>
                <c:pt idx="338">
                  <c:v>3.17</c:v>
                </c:pt>
                <c:pt idx="339">
                  <c:v>3.21</c:v>
                </c:pt>
                <c:pt idx="340">
                  <c:v>3.24</c:v>
                </c:pt>
                <c:pt idx="341">
                  <c:v>3.27</c:v>
                </c:pt>
                <c:pt idx="342">
                  <c:v>3.3</c:v>
                </c:pt>
                <c:pt idx="343">
                  <c:v>3.3299999999999987</c:v>
                </c:pt>
                <c:pt idx="344">
                  <c:v>3.36</c:v>
                </c:pt>
                <c:pt idx="345">
                  <c:v>3.3899999999999997</c:v>
                </c:pt>
                <c:pt idx="346">
                  <c:v>3.42</c:v>
                </c:pt>
                <c:pt idx="347">
                  <c:v>3.4499999999999997</c:v>
                </c:pt>
                <c:pt idx="348">
                  <c:v>3.48</c:v>
                </c:pt>
                <c:pt idx="349">
                  <c:v>3.51</c:v>
                </c:pt>
                <c:pt idx="350">
                  <c:v>3.54</c:v>
                </c:pt>
                <c:pt idx="351">
                  <c:v>3.57</c:v>
                </c:pt>
                <c:pt idx="352">
                  <c:v>3.6</c:v>
                </c:pt>
                <c:pt idx="353">
                  <c:v>3.63</c:v>
                </c:pt>
                <c:pt idx="354">
                  <c:v>3.67</c:v>
                </c:pt>
                <c:pt idx="355">
                  <c:v>3.7</c:v>
                </c:pt>
                <c:pt idx="356">
                  <c:v>3.73</c:v>
                </c:pt>
                <c:pt idx="357">
                  <c:v>3.7600000000000002</c:v>
                </c:pt>
                <c:pt idx="358">
                  <c:v>3.79</c:v>
                </c:pt>
                <c:pt idx="359">
                  <c:v>3.82</c:v>
                </c:pt>
                <c:pt idx="360">
                  <c:v>3.8499999999999988</c:v>
                </c:pt>
                <c:pt idx="361">
                  <c:v>3.88</c:v>
                </c:pt>
                <c:pt idx="362">
                  <c:v>3.9099999999999997</c:v>
                </c:pt>
                <c:pt idx="363">
                  <c:v>3.94</c:v>
                </c:pt>
                <c:pt idx="364">
                  <c:v>3.9699999999999998</c:v>
                </c:pt>
                <c:pt idx="365">
                  <c:v>4</c:v>
                </c:pt>
                <c:pt idx="366">
                  <c:v>4.03</c:v>
                </c:pt>
                <c:pt idx="367">
                  <c:v>4.0599999999999996</c:v>
                </c:pt>
                <c:pt idx="368">
                  <c:v>4.09</c:v>
                </c:pt>
                <c:pt idx="369">
                  <c:v>4.13</c:v>
                </c:pt>
                <c:pt idx="370">
                  <c:v>4.1599999999999975</c:v>
                </c:pt>
                <c:pt idx="371">
                  <c:v>4.1899999999999995</c:v>
                </c:pt>
                <c:pt idx="372">
                  <c:v>4.22</c:v>
                </c:pt>
                <c:pt idx="373">
                  <c:v>4.25</c:v>
                </c:pt>
                <c:pt idx="374">
                  <c:v>4.28</c:v>
                </c:pt>
                <c:pt idx="375">
                  <c:v>4.3099999999999996</c:v>
                </c:pt>
                <c:pt idx="376">
                  <c:v>4.34</c:v>
                </c:pt>
                <c:pt idx="377">
                  <c:v>4.37</c:v>
                </c:pt>
                <c:pt idx="378">
                  <c:v>4.4000000000000004</c:v>
                </c:pt>
                <c:pt idx="379">
                  <c:v>4.4300000000000024</c:v>
                </c:pt>
                <c:pt idx="380">
                  <c:v>4.46</c:v>
                </c:pt>
                <c:pt idx="381">
                  <c:v>4.49</c:v>
                </c:pt>
                <c:pt idx="382">
                  <c:v>4.5199999999999996</c:v>
                </c:pt>
                <c:pt idx="383">
                  <c:v>4.55</c:v>
                </c:pt>
                <c:pt idx="384">
                  <c:v>4.59</c:v>
                </c:pt>
                <c:pt idx="385">
                  <c:v>4.6199999999999966</c:v>
                </c:pt>
                <c:pt idx="386">
                  <c:v>4.6499999999999995</c:v>
                </c:pt>
                <c:pt idx="387">
                  <c:v>4.68</c:v>
                </c:pt>
                <c:pt idx="388">
                  <c:v>4.71</c:v>
                </c:pt>
                <c:pt idx="389">
                  <c:v>4.74</c:v>
                </c:pt>
                <c:pt idx="390">
                  <c:v>4.7699999999999996</c:v>
                </c:pt>
                <c:pt idx="391">
                  <c:v>4.8</c:v>
                </c:pt>
                <c:pt idx="392">
                  <c:v>4.83</c:v>
                </c:pt>
                <c:pt idx="393">
                  <c:v>4.8599999999999985</c:v>
                </c:pt>
                <c:pt idx="394">
                  <c:v>4.8899999999999997</c:v>
                </c:pt>
                <c:pt idx="395">
                  <c:v>4.92</c:v>
                </c:pt>
                <c:pt idx="396">
                  <c:v>4.95</c:v>
                </c:pt>
                <c:pt idx="397">
                  <c:v>4.9800000000000004</c:v>
                </c:pt>
                <c:pt idx="398">
                  <c:v>5.0199999999999996</c:v>
                </c:pt>
                <c:pt idx="399">
                  <c:v>5.05</c:v>
                </c:pt>
                <c:pt idx="400">
                  <c:v>5.08</c:v>
                </c:pt>
                <c:pt idx="401">
                  <c:v>5.1099999999999985</c:v>
                </c:pt>
                <c:pt idx="402">
                  <c:v>5.14</c:v>
                </c:pt>
                <c:pt idx="403">
                  <c:v>5.17</c:v>
                </c:pt>
                <c:pt idx="404">
                  <c:v>5.2</c:v>
                </c:pt>
                <c:pt idx="405">
                  <c:v>5.23</c:v>
                </c:pt>
                <c:pt idx="406">
                  <c:v>5.26</c:v>
                </c:pt>
                <c:pt idx="407">
                  <c:v>5.29</c:v>
                </c:pt>
                <c:pt idx="408">
                  <c:v>5.3199999999999985</c:v>
                </c:pt>
                <c:pt idx="409">
                  <c:v>5.35</c:v>
                </c:pt>
                <c:pt idx="410">
                  <c:v>5.38</c:v>
                </c:pt>
                <c:pt idx="411">
                  <c:v>5.41</c:v>
                </c:pt>
                <c:pt idx="412">
                  <c:v>5.44</c:v>
                </c:pt>
                <c:pt idx="413">
                  <c:v>5.48</c:v>
                </c:pt>
                <c:pt idx="414">
                  <c:v>5.51</c:v>
                </c:pt>
                <c:pt idx="415">
                  <c:v>5.54</c:v>
                </c:pt>
                <c:pt idx="416">
                  <c:v>5.57</c:v>
                </c:pt>
                <c:pt idx="417">
                  <c:v>5.6</c:v>
                </c:pt>
                <c:pt idx="418">
                  <c:v>5.63</c:v>
                </c:pt>
                <c:pt idx="419">
                  <c:v>5.6599999999999975</c:v>
                </c:pt>
                <c:pt idx="420">
                  <c:v>5.6899999999999995</c:v>
                </c:pt>
                <c:pt idx="421">
                  <c:v>5.72</c:v>
                </c:pt>
                <c:pt idx="422">
                  <c:v>5.75</c:v>
                </c:pt>
                <c:pt idx="423">
                  <c:v>5.78</c:v>
                </c:pt>
                <c:pt idx="424">
                  <c:v>5.81</c:v>
                </c:pt>
                <c:pt idx="425">
                  <c:v>5.84</c:v>
                </c:pt>
                <c:pt idx="426">
                  <c:v>5.87</c:v>
                </c:pt>
                <c:pt idx="427">
                  <c:v>5.9</c:v>
                </c:pt>
                <c:pt idx="428">
                  <c:v>5.94</c:v>
                </c:pt>
                <c:pt idx="429">
                  <c:v>5.9700000000000024</c:v>
                </c:pt>
                <c:pt idx="430">
                  <c:v>6</c:v>
                </c:pt>
                <c:pt idx="431">
                  <c:v>6.03</c:v>
                </c:pt>
                <c:pt idx="432">
                  <c:v>6.06</c:v>
                </c:pt>
                <c:pt idx="433">
                  <c:v>6.09</c:v>
                </c:pt>
                <c:pt idx="434">
                  <c:v>6.1199999999999966</c:v>
                </c:pt>
                <c:pt idx="435">
                  <c:v>6.1499999999999995</c:v>
                </c:pt>
                <c:pt idx="436">
                  <c:v>6.18</c:v>
                </c:pt>
                <c:pt idx="437">
                  <c:v>6.21</c:v>
                </c:pt>
                <c:pt idx="438">
                  <c:v>6.24</c:v>
                </c:pt>
                <c:pt idx="439">
                  <c:v>6.2700000000000014</c:v>
                </c:pt>
                <c:pt idx="440">
                  <c:v>6.3</c:v>
                </c:pt>
                <c:pt idx="441">
                  <c:v>6.33</c:v>
                </c:pt>
                <c:pt idx="442">
                  <c:v>6.3599999999999985</c:v>
                </c:pt>
                <c:pt idx="443">
                  <c:v>6.4</c:v>
                </c:pt>
                <c:pt idx="444">
                  <c:v>6.4300000000000024</c:v>
                </c:pt>
                <c:pt idx="445">
                  <c:v>6.46</c:v>
                </c:pt>
                <c:pt idx="446">
                  <c:v>6.49</c:v>
                </c:pt>
                <c:pt idx="447">
                  <c:v>6.52</c:v>
                </c:pt>
                <c:pt idx="448">
                  <c:v>6.55</c:v>
                </c:pt>
                <c:pt idx="449">
                  <c:v>6.58</c:v>
                </c:pt>
                <c:pt idx="450">
                  <c:v>6.6099999999999985</c:v>
                </c:pt>
                <c:pt idx="451">
                  <c:v>6.64</c:v>
                </c:pt>
                <c:pt idx="452">
                  <c:v>6.67</c:v>
                </c:pt>
                <c:pt idx="453">
                  <c:v>6.7</c:v>
                </c:pt>
                <c:pt idx="454">
                  <c:v>6.73</c:v>
                </c:pt>
                <c:pt idx="455">
                  <c:v>6.76</c:v>
                </c:pt>
                <c:pt idx="456">
                  <c:v>6.79</c:v>
                </c:pt>
                <c:pt idx="457">
                  <c:v>6.8199999999999985</c:v>
                </c:pt>
                <c:pt idx="458">
                  <c:v>6.8599999999999985</c:v>
                </c:pt>
                <c:pt idx="459">
                  <c:v>6.89</c:v>
                </c:pt>
                <c:pt idx="460">
                  <c:v>6.92</c:v>
                </c:pt>
                <c:pt idx="461">
                  <c:v>6.95</c:v>
                </c:pt>
                <c:pt idx="462">
                  <c:v>6.98</c:v>
                </c:pt>
                <c:pt idx="463">
                  <c:v>7.01</c:v>
                </c:pt>
                <c:pt idx="464">
                  <c:v>7.04</c:v>
                </c:pt>
                <c:pt idx="465">
                  <c:v>7.07</c:v>
                </c:pt>
                <c:pt idx="466">
                  <c:v>7.1</c:v>
                </c:pt>
                <c:pt idx="467">
                  <c:v>7.13</c:v>
                </c:pt>
                <c:pt idx="468">
                  <c:v>7.1599999999999975</c:v>
                </c:pt>
                <c:pt idx="469">
                  <c:v>7.1899999999999995</c:v>
                </c:pt>
                <c:pt idx="470">
                  <c:v>7.22</c:v>
                </c:pt>
                <c:pt idx="471">
                  <c:v>7.25</c:v>
                </c:pt>
                <c:pt idx="472">
                  <c:v>7.28</c:v>
                </c:pt>
                <c:pt idx="473">
                  <c:v>7.3199999999999985</c:v>
                </c:pt>
                <c:pt idx="474">
                  <c:v>7.35</c:v>
                </c:pt>
                <c:pt idx="475">
                  <c:v>7.38</c:v>
                </c:pt>
                <c:pt idx="476">
                  <c:v>7.41</c:v>
                </c:pt>
                <c:pt idx="477">
                  <c:v>7.44</c:v>
                </c:pt>
                <c:pt idx="478">
                  <c:v>7.4700000000000024</c:v>
                </c:pt>
                <c:pt idx="479">
                  <c:v>7.5</c:v>
                </c:pt>
                <c:pt idx="480">
                  <c:v>7.53</c:v>
                </c:pt>
                <c:pt idx="481">
                  <c:v>7.56</c:v>
                </c:pt>
                <c:pt idx="482">
                  <c:v>7.59</c:v>
                </c:pt>
                <c:pt idx="483">
                  <c:v>7.6199999999999966</c:v>
                </c:pt>
                <c:pt idx="484">
                  <c:v>7.6499999999999995</c:v>
                </c:pt>
                <c:pt idx="485">
                  <c:v>7.68</c:v>
                </c:pt>
                <c:pt idx="486">
                  <c:v>7.71</c:v>
                </c:pt>
                <c:pt idx="487">
                  <c:v>7.75</c:v>
                </c:pt>
                <c:pt idx="488">
                  <c:v>7.78</c:v>
                </c:pt>
                <c:pt idx="489">
                  <c:v>7.81</c:v>
                </c:pt>
                <c:pt idx="490">
                  <c:v>7.84</c:v>
                </c:pt>
                <c:pt idx="491">
                  <c:v>7.87</c:v>
                </c:pt>
                <c:pt idx="492">
                  <c:v>7.9</c:v>
                </c:pt>
                <c:pt idx="493">
                  <c:v>7.9300000000000024</c:v>
                </c:pt>
                <c:pt idx="494">
                  <c:v>7.96</c:v>
                </c:pt>
                <c:pt idx="495">
                  <c:v>7.99</c:v>
                </c:pt>
                <c:pt idx="496">
                  <c:v>8.02</c:v>
                </c:pt>
                <c:pt idx="497">
                  <c:v>8.0500000000000007</c:v>
                </c:pt>
                <c:pt idx="498">
                  <c:v>8.08</c:v>
                </c:pt>
                <c:pt idx="499">
                  <c:v>8.11</c:v>
                </c:pt>
                <c:pt idx="500">
                  <c:v>8.1399999999999988</c:v>
                </c:pt>
                <c:pt idx="501">
                  <c:v>8.17</c:v>
                </c:pt>
                <c:pt idx="502">
                  <c:v>8.2100000000000009</c:v>
                </c:pt>
                <c:pt idx="503">
                  <c:v>8.2399999999999984</c:v>
                </c:pt>
                <c:pt idx="504">
                  <c:v>8.27</c:v>
                </c:pt>
                <c:pt idx="505">
                  <c:v>8.3000000000000007</c:v>
                </c:pt>
                <c:pt idx="506">
                  <c:v>8.33</c:v>
                </c:pt>
                <c:pt idx="507">
                  <c:v>8.3600000000000048</c:v>
                </c:pt>
                <c:pt idx="508">
                  <c:v>8.39</c:v>
                </c:pt>
                <c:pt idx="509">
                  <c:v>8.42</c:v>
                </c:pt>
                <c:pt idx="510">
                  <c:v>8.4500000000000028</c:v>
                </c:pt>
                <c:pt idx="511">
                  <c:v>8.48</c:v>
                </c:pt>
                <c:pt idx="512">
                  <c:v>8.51</c:v>
                </c:pt>
                <c:pt idx="513">
                  <c:v>8.5400000000000009</c:v>
                </c:pt>
                <c:pt idx="514">
                  <c:v>8.57</c:v>
                </c:pt>
                <c:pt idx="515">
                  <c:v>8.6</c:v>
                </c:pt>
                <c:pt idx="516">
                  <c:v>8.629999999999999</c:v>
                </c:pt>
                <c:pt idx="517">
                  <c:v>8.67</c:v>
                </c:pt>
                <c:pt idx="518">
                  <c:v>8.7000000000000011</c:v>
                </c:pt>
                <c:pt idx="519">
                  <c:v>8.7299999999999986</c:v>
                </c:pt>
                <c:pt idx="520">
                  <c:v>8.76</c:v>
                </c:pt>
                <c:pt idx="521">
                  <c:v>8.7900000000000009</c:v>
                </c:pt>
                <c:pt idx="522">
                  <c:v>8.82</c:v>
                </c:pt>
                <c:pt idx="523">
                  <c:v>8.8500000000000068</c:v>
                </c:pt>
                <c:pt idx="524">
                  <c:v>8.8800000000000008</c:v>
                </c:pt>
                <c:pt idx="525">
                  <c:v>8.91</c:v>
                </c:pt>
              </c:numCache>
            </c:numRef>
          </c:xVal>
          <c:yVal>
            <c:numRef>
              <c:f>'[K2CsSb DOS.xls]K2CsSb DOS'!$B$1:$B$526</c:f>
              <c:numCache>
                <c:formatCode>0.00E+00</c:formatCode>
                <c:ptCount val="526"/>
                <c:pt idx="0">
                  <c:v>0.13400000000000001</c:v>
                </c:pt>
                <c:pt idx="1">
                  <c:v>0.11500000000000006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9.6200000000000053E-3</c:v>
                </c:pt>
                <c:pt idx="194">
                  <c:v>2.8799999999999999E-2</c:v>
                </c:pt>
                <c:pt idx="195">
                  <c:v>4.8100000000000004E-2</c:v>
                </c:pt>
                <c:pt idx="196">
                  <c:v>6.7300000000000054E-2</c:v>
                </c:pt>
                <c:pt idx="197">
                  <c:v>9.6200000000000049E-2</c:v>
                </c:pt>
                <c:pt idx="198">
                  <c:v>0.15400000000000014</c:v>
                </c:pt>
                <c:pt idx="199">
                  <c:v>0.21200000000000013</c:v>
                </c:pt>
                <c:pt idx="200">
                  <c:v>0.25</c:v>
                </c:pt>
                <c:pt idx="201">
                  <c:v>0.28800000000000026</c:v>
                </c:pt>
                <c:pt idx="202">
                  <c:v>0.35600000000000026</c:v>
                </c:pt>
                <c:pt idx="203">
                  <c:v>0.36500000000000032</c:v>
                </c:pt>
                <c:pt idx="204">
                  <c:v>0.35600000000000026</c:v>
                </c:pt>
                <c:pt idx="205">
                  <c:v>0.33700000000000041</c:v>
                </c:pt>
                <c:pt idx="206">
                  <c:v>0.28800000000000026</c:v>
                </c:pt>
                <c:pt idx="207">
                  <c:v>0.24000000000000013</c:v>
                </c:pt>
                <c:pt idx="208">
                  <c:v>0.21200000000000013</c:v>
                </c:pt>
                <c:pt idx="209">
                  <c:v>0.18300000000000013</c:v>
                </c:pt>
                <c:pt idx="210">
                  <c:v>0.14400000000000004</c:v>
                </c:pt>
                <c:pt idx="211">
                  <c:v>0.10600000000000002</c:v>
                </c:pt>
                <c:pt idx="212">
                  <c:v>8.6500000000000063E-2</c:v>
                </c:pt>
                <c:pt idx="213">
                  <c:v>6.7300000000000054E-2</c:v>
                </c:pt>
                <c:pt idx="214">
                  <c:v>0.10600000000000002</c:v>
                </c:pt>
                <c:pt idx="215">
                  <c:v>0.15400000000000014</c:v>
                </c:pt>
                <c:pt idx="216">
                  <c:v>0.19200000000000009</c:v>
                </c:pt>
                <c:pt idx="217">
                  <c:v>0.24000000000000013</c:v>
                </c:pt>
                <c:pt idx="218">
                  <c:v>0.32700000000000035</c:v>
                </c:pt>
                <c:pt idx="219">
                  <c:v>0.42300000000000032</c:v>
                </c:pt>
                <c:pt idx="220">
                  <c:v>0.5870000000000003</c:v>
                </c:pt>
                <c:pt idx="221">
                  <c:v>0.63500000000000056</c:v>
                </c:pt>
                <c:pt idx="222">
                  <c:v>0.6540000000000008</c:v>
                </c:pt>
                <c:pt idx="223">
                  <c:v>0.73100000000000054</c:v>
                </c:pt>
                <c:pt idx="224">
                  <c:v>0.69200000000000061</c:v>
                </c:pt>
                <c:pt idx="225">
                  <c:v>0.5870000000000003</c:v>
                </c:pt>
                <c:pt idx="226">
                  <c:v>0.5</c:v>
                </c:pt>
                <c:pt idx="227">
                  <c:v>0.47100000000000025</c:v>
                </c:pt>
                <c:pt idx="228">
                  <c:v>0.45200000000000001</c:v>
                </c:pt>
                <c:pt idx="229">
                  <c:v>0.34600000000000036</c:v>
                </c:pt>
                <c:pt idx="230">
                  <c:v>0.29800000000000032</c:v>
                </c:pt>
                <c:pt idx="231">
                  <c:v>0.23100000000000001</c:v>
                </c:pt>
                <c:pt idx="232">
                  <c:v>0.18300000000000013</c:v>
                </c:pt>
                <c:pt idx="233">
                  <c:v>0.17300000000000001</c:v>
                </c:pt>
                <c:pt idx="234">
                  <c:v>9.6200000000000049E-2</c:v>
                </c:pt>
                <c:pt idx="235">
                  <c:v>4.8100000000000004E-2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1.9199999999999998E-2</c:v>
                </c:pt>
                <c:pt idx="289">
                  <c:v>1.9199999999999998E-2</c:v>
                </c:pt>
                <c:pt idx="290">
                  <c:v>1.9199999999999998E-2</c:v>
                </c:pt>
                <c:pt idx="291">
                  <c:v>1.9199999999999998E-2</c:v>
                </c:pt>
                <c:pt idx="292">
                  <c:v>1.9199999999999998E-2</c:v>
                </c:pt>
                <c:pt idx="293">
                  <c:v>1.9199999999999998E-2</c:v>
                </c:pt>
                <c:pt idx="294">
                  <c:v>1.9199999999999998E-2</c:v>
                </c:pt>
                <c:pt idx="295">
                  <c:v>3.8500000000000006E-2</c:v>
                </c:pt>
                <c:pt idx="296">
                  <c:v>3.8500000000000006E-2</c:v>
                </c:pt>
                <c:pt idx="297">
                  <c:v>3.8500000000000006E-2</c:v>
                </c:pt>
                <c:pt idx="298">
                  <c:v>3.8500000000000006E-2</c:v>
                </c:pt>
                <c:pt idx="299">
                  <c:v>3.8500000000000006E-2</c:v>
                </c:pt>
                <c:pt idx="300">
                  <c:v>3.8500000000000006E-2</c:v>
                </c:pt>
                <c:pt idx="301">
                  <c:v>4.8100000000000004E-2</c:v>
                </c:pt>
                <c:pt idx="302">
                  <c:v>5.7700000000000064E-2</c:v>
                </c:pt>
                <c:pt idx="303">
                  <c:v>5.7700000000000064E-2</c:v>
                </c:pt>
                <c:pt idx="304">
                  <c:v>5.7700000000000064E-2</c:v>
                </c:pt>
                <c:pt idx="305">
                  <c:v>5.7700000000000064E-2</c:v>
                </c:pt>
                <c:pt idx="306">
                  <c:v>5.7700000000000064E-2</c:v>
                </c:pt>
                <c:pt idx="307">
                  <c:v>5.7700000000000064E-2</c:v>
                </c:pt>
                <c:pt idx="308">
                  <c:v>5.7700000000000064E-2</c:v>
                </c:pt>
                <c:pt idx="309">
                  <c:v>6.7300000000000054E-2</c:v>
                </c:pt>
                <c:pt idx="310">
                  <c:v>8.6500000000000063E-2</c:v>
                </c:pt>
                <c:pt idx="311">
                  <c:v>9.6200000000000049E-2</c:v>
                </c:pt>
                <c:pt idx="312">
                  <c:v>0.10600000000000002</c:v>
                </c:pt>
                <c:pt idx="313">
                  <c:v>0.11500000000000006</c:v>
                </c:pt>
                <c:pt idx="314">
                  <c:v>0.125</c:v>
                </c:pt>
                <c:pt idx="315">
                  <c:v>0.14400000000000004</c:v>
                </c:pt>
                <c:pt idx="316">
                  <c:v>0.16300000000000009</c:v>
                </c:pt>
                <c:pt idx="317">
                  <c:v>0.19200000000000009</c:v>
                </c:pt>
                <c:pt idx="318">
                  <c:v>0.20200000000000001</c:v>
                </c:pt>
                <c:pt idx="319">
                  <c:v>0.21200000000000013</c:v>
                </c:pt>
                <c:pt idx="320">
                  <c:v>0.24000000000000013</c:v>
                </c:pt>
                <c:pt idx="321">
                  <c:v>0.24000000000000013</c:v>
                </c:pt>
                <c:pt idx="322">
                  <c:v>0.26900000000000002</c:v>
                </c:pt>
                <c:pt idx="323">
                  <c:v>0.27900000000000008</c:v>
                </c:pt>
                <c:pt idx="324">
                  <c:v>0.28800000000000026</c:v>
                </c:pt>
                <c:pt idx="325">
                  <c:v>0.28800000000000026</c:v>
                </c:pt>
                <c:pt idx="326">
                  <c:v>0.28800000000000026</c:v>
                </c:pt>
                <c:pt idx="327">
                  <c:v>0.28800000000000026</c:v>
                </c:pt>
                <c:pt idx="328">
                  <c:v>0.30800000000000027</c:v>
                </c:pt>
                <c:pt idx="329">
                  <c:v>0.31700000000000034</c:v>
                </c:pt>
                <c:pt idx="330">
                  <c:v>0.31700000000000034</c:v>
                </c:pt>
                <c:pt idx="331">
                  <c:v>0.30800000000000027</c:v>
                </c:pt>
                <c:pt idx="332">
                  <c:v>0.27900000000000008</c:v>
                </c:pt>
                <c:pt idx="333">
                  <c:v>0.26900000000000002</c:v>
                </c:pt>
                <c:pt idx="334">
                  <c:v>0.26900000000000002</c:v>
                </c:pt>
                <c:pt idx="335">
                  <c:v>0.26900000000000002</c:v>
                </c:pt>
                <c:pt idx="336">
                  <c:v>0.26</c:v>
                </c:pt>
                <c:pt idx="337">
                  <c:v>0.24000000000000013</c:v>
                </c:pt>
                <c:pt idx="338">
                  <c:v>0.22100000000000009</c:v>
                </c:pt>
                <c:pt idx="339">
                  <c:v>0.23100000000000001</c:v>
                </c:pt>
                <c:pt idx="340">
                  <c:v>0.26</c:v>
                </c:pt>
                <c:pt idx="341">
                  <c:v>0.26900000000000002</c:v>
                </c:pt>
                <c:pt idx="342">
                  <c:v>0.25</c:v>
                </c:pt>
                <c:pt idx="343">
                  <c:v>0.24000000000000013</c:v>
                </c:pt>
                <c:pt idx="344">
                  <c:v>0.24000000000000013</c:v>
                </c:pt>
                <c:pt idx="345">
                  <c:v>0.24000000000000013</c:v>
                </c:pt>
                <c:pt idx="346">
                  <c:v>0.24000000000000013</c:v>
                </c:pt>
                <c:pt idx="347">
                  <c:v>0.24000000000000013</c:v>
                </c:pt>
                <c:pt idx="348">
                  <c:v>0.26</c:v>
                </c:pt>
                <c:pt idx="349">
                  <c:v>0.27900000000000008</c:v>
                </c:pt>
                <c:pt idx="350">
                  <c:v>0.27900000000000008</c:v>
                </c:pt>
                <c:pt idx="351">
                  <c:v>0.27900000000000008</c:v>
                </c:pt>
                <c:pt idx="352">
                  <c:v>0.28800000000000026</c:v>
                </c:pt>
                <c:pt idx="353">
                  <c:v>0.29800000000000032</c:v>
                </c:pt>
                <c:pt idx="354">
                  <c:v>0.31700000000000034</c:v>
                </c:pt>
                <c:pt idx="355">
                  <c:v>0.34600000000000036</c:v>
                </c:pt>
                <c:pt idx="356">
                  <c:v>0.41300000000000026</c:v>
                </c:pt>
                <c:pt idx="357">
                  <c:v>0.44200000000000017</c:v>
                </c:pt>
                <c:pt idx="358">
                  <c:v>0.45200000000000001</c:v>
                </c:pt>
                <c:pt idx="359">
                  <c:v>0.44200000000000017</c:v>
                </c:pt>
                <c:pt idx="360">
                  <c:v>0.42300000000000032</c:v>
                </c:pt>
                <c:pt idx="361">
                  <c:v>0.38500000000000034</c:v>
                </c:pt>
                <c:pt idx="362">
                  <c:v>0.33700000000000041</c:v>
                </c:pt>
                <c:pt idx="363">
                  <c:v>0.31700000000000034</c:v>
                </c:pt>
                <c:pt idx="364">
                  <c:v>0.30800000000000027</c:v>
                </c:pt>
                <c:pt idx="365">
                  <c:v>0.32700000000000035</c:v>
                </c:pt>
                <c:pt idx="366">
                  <c:v>0.32700000000000035</c:v>
                </c:pt>
                <c:pt idx="367">
                  <c:v>0.32700000000000035</c:v>
                </c:pt>
                <c:pt idx="368">
                  <c:v>0.33700000000000041</c:v>
                </c:pt>
                <c:pt idx="369">
                  <c:v>0.35600000000000026</c:v>
                </c:pt>
                <c:pt idx="370">
                  <c:v>0.38500000000000034</c:v>
                </c:pt>
                <c:pt idx="371">
                  <c:v>0.43300000000000027</c:v>
                </c:pt>
                <c:pt idx="372">
                  <c:v>0.46200000000000002</c:v>
                </c:pt>
                <c:pt idx="373">
                  <c:v>0.48100000000000026</c:v>
                </c:pt>
                <c:pt idx="374">
                  <c:v>0.44200000000000017</c:v>
                </c:pt>
                <c:pt idx="375">
                  <c:v>0.41300000000000026</c:v>
                </c:pt>
                <c:pt idx="376">
                  <c:v>0.35600000000000026</c:v>
                </c:pt>
                <c:pt idx="377">
                  <c:v>0.31700000000000034</c:v>
                </c:pt>
                <c:pt idx="378">
                  <c:v>0.27900000000000008</c:v>
                </c:pt>
                <c:pt idx="379">
                  <c:v>0.26900000000000002</c:v>
                </c:pt>
                <c:pt idx="380">
                  <c:v>0.24000000000000013</c:v>
                </c:pt>
                <c:pt idx="381">
                  <c:v>0.22100000000000009</c:v>
                </c:pt>
                <c:pt idx="382">
                  <c:v>0.19200000000000009</c:v>
                </c:pt>
                <c:pt idx="383">
                  <c:v>0.16300000000000009</c:v>
                </c:pt>
                <c:pt idx="384">
                  <c:v>0.15400000000000014</c:v>
                </c:pt>
                <c:pt idx="385">
                  <c:v>0.16300000000000009</c:v>
                </c:pt>
                <c:pt idx="386">
                  <c:v>0.14400000000000004</c:v>
                </c:pt>
                <c:pt idx="387">
                  <c:v>0.13500000000000001</c:v>
                </c:pt>
                <c:pt idx="388">
                  <c:v>0.13500000000000001</c:v>
                </c:pt>
                <c:pt idx="389">
                  <c:v>0.16300000000000009</c:v>
                </c:pt>
                <c:pt idx="390">
                  <c:v>0.18300000000000013</c:v>
                </c:pt>
                <c:pt idx="391">
                  <c:v>0.19200000000000009</c:v>
                </c:pt>
                <c:pt idx="392">
                  <c:v>0.16300000000000009</c:v>
                </c:pt>
                <c:pt idx="393">
                  <c:v>0.14400000000000004</c:v>
                </c:pt>
                <c:pt idx="394">
                  <c:v>0.13500000000000001</c:v>
                </c:pt>
                <c:pt idx="395">
                  <c:v>0.10600000000000002</c:v>
                </c:pt>
                <c:pt idx="396">
                  <c:v>9.6200000000000049E-2</c:v>
                </c:pt>
                <c:pt idx="397">
                  <c:v>9.6200000000000049E-2</c:v>
                </c:pt>
                <c:pt idx="398">
                  <c:v>0.11500000000000006</c:v>
                </c:pt>
                <c:pt idx="399">
                  <c:v>0.11500000000000006</c:v>
                </c:pt>
                <c:pt idx="400">
                  <c:v>0.11500000000000006</c:v>
                </c:pt>
                <c:pt idx="401">
                  <c:v>0.13500000000000001</c:v>
                </c:pt>
                <c:pt idx="402">
                  <c:v>0.13500000000000001</c:v>
                </c:pt>
                <c:pt idx="403">
                  <c:v>0.16300000000000009</c:v>
                </c:pt>
                <c:pt idx="404">
                  <c:v>0.18300000000000013</c:v>
                </c:pt>
                <c:pt idx="405">
                  <c:v>0.20200000000000001</c:v>
                </c:pt>
                <c:pt idx="406">
                  <c:v>0.21200000000000013</c:v>
                </c:pt>
                <c:pt idx="407">
                  <c:v>0.23100000000000001</c:v>
                </c:pt>
                <c:pt idx="408">
                  <c:v>0.25</c:v>
                </c:pt>
                <c:pt idx="409">
                  <c:v>0.27900000000000008</c:v>
                </c:pt>
                <c:pt idx="410">
                  <c:v>0.26900000000000002</c:v>
                </c:pt>
                <c:pt idx="411">
                  <c:v>0.26</c:v>
                </c:pt>
                <c:pt idx="412">
                  <c:v>0.24000000000000013</c:v>
                </c:pt>
                <c:pt idx="413">
                  <c:v>0.25</c:v>
                </c:pt>
                <c:pt idx="414">
                  <c:v>0.27900000000000008</c:v>
                </c:pt>
                <c:pt idx="415">
                  <c:v>0.29800000000000032</c:v>
                </c:pt>
                <c:pt idx="416">
                  <c:v>0.31700000000000034</c:v>
                </c:pt>
                <c:pt idx="417">
                  <c:v>0.33700000000000041</c:v>
                </c:pt>
                <c:pt idx="418">
                  <c:v>0.36500000000000032</c:v>
                </c:pt>
                <c:pt idx="419">
                  <c:v>0.37500000000000028</c:v>
                </c:pt>
                <c:pt idx="420">
                  <c:v>0.39400000000000041</c:v>
                </c:pt>
                <c:pt idx="421">
                  <c:v>0.39400000000000041</c:v>
                </c:pt>
                <c:pt idx="422">
                  <c:v>0.36500000000000032</c:v>
                </c:pt>
                <c:pt idx="423">
                  <c:v>0.33700000000000041</c:v>
                </c:pt>
                <c:pt idx="424">
                  <c:v>0.29800000000000032</c:v>
                </c:pt>
                <c:pt idx="425">
                  <c:v>0.26900000000000002</c:v>
                </c:pt>
                <c:pt idx="426">
                  <c:v>0.23100000000000001</c:v>
                </c:pt>
                <c:pt idx="427">
                  <c:v>0.22100000000000009</c:v>
                </c:pt>
                <c:pt idx="428">
                  <c:v>0.26</c:v>
                </c:pt>
                <c:pt idx="429">
                  <c:v>0.29800000000000032</c:v>
                </c:pt>
                <c:pt idx="430">
                  <c:v>0.35600000000000026</c:v>
                </c:pt>
                <c:pt idx="431">
                  <c:v>0.38500000000000034</c:v>
                </c:pt>
                <c:pt idx="432">
                  <c:v>0.42300000000000032</c:v>
                </c:pt>
                <c:pt idx="433">
                  <c:v>0.41300000000000026</c:v>
                </c:pt>
                <c:pt idx="434">
                  <c:v>0.38500000000000034</c:v>
                </c:pt>
                <c:pt idx="435">
                  <c:v>0.36500000000000032</c:v>
                </c:pt>
                <c:pt idx="436">
                  <c:v>0.37500000000000028</c:v>
                </c:pt>
                <c:pt idx="437">
                  <c:v>0.35600000000000026</c:v>
                </c:pt>
                <c:pt idx="438">
                  <c:v>0.34600000000000036</c:v>
                </c:pt>
                <c:pt idx="439">
                  <c:v>0.35600000000000026</c:v>
                </c:pt>
                <c:pt idx="440">
                  <c:v>0.36500000000000032</c:v>
                </c:pt>
                <c:pt idx="441">
                  <c:v>0.38500000000000034</c:v>
                </c:pt>
                <c:pt idx="442">
                  <c:v>0.43300000000000027</c:v>
                </c:pt>
                <c:pt idx="443">
                  <c:v>0.47100000000000025</c:v>
                </c:pt>
                <c:pt idx="444">
                  <c:v>0.48100000000000026</c:v>
                </c:pt>
                <c:pt idx="445">
                  <c:v>0.49000000000000027</c:v>
                </c:pt>
                <c:pt idx="446">
                  <c:v>0.48100000000000026</c:v>
                </c:pt>
                <c:pt idx="447">
                  <c:v>0.45200000000000001</c:v>
                </c:pt>
                <c:pt idx="448">
                  <c:v>0.43300000000000027</c:v>
                </c:pt>
                <c:pt idx="449">
                  <c:v>0.39400000000000041</c:v>
                </c:pt>
                <c:pt idx="450">
                  <c:v>0.38500000000000034</c:v>
                </c:pt>
                <c:pt idx="451">
                  <c:v>0.34600000000000036</c:v>
                </c:pt>
                <c:pt idx="452">
                  <c:v>0.29800000000000032</c:v>
                </c:pt>
                <c:pt idx="453">
                  <c:v>0.26900000000000002</c:v>
                </c:pt>
                <c:pt idx="454">
                  <c:v>0.27900000000000008</c:v>
                </c:pt>
                <c:pt idx="455">
                  <c:v>0.25</c:v>
                </c:pt>
                <c:pt idx="456">
                  <c:v>0.25</c:v>
                </c:pt>
                <c:pt idx="457">
                  <c:v>0.23100000000000001</c:v>
                </c:pt>
                <c:pt idx="458">
                  <c:v>0.23100000000000001</c:v>
                </c:pt>
                <c:pt idx="459">
                  <c:v>0.22100000000000009</c:v>
                </c:pt>
                <c:pt idx="460">
                  <c:v>0.20200000000000001</c:v>
                </c:pt>
                <c:pt idx="461">
                  <c:v>0.17300000000000001</c:v>
                </c:pt>
                <c:pt idx="462">
                  <c:v>0.14400000000000004</c:v>
                </c:pt>
                <c:pt idx="463">
                  <c:v>0.125</c:v>
                </c:pt>
                <c:pt idx="464">
                  <c:v>0.10600000000000002</c:v>
                </c:pt>
                <c:pt idx="465">
                  <c:v>0.13500000000000001</c:v>
                </c:pt>
                <c:pt idx="466">
                  <c:v>0.15400000000000014</c:v>
                </c:pt>
                <c:pt idx="467">
                  <c:v>0.17300000000000001</c:v>
                </c:pt>
                <c:pt idx="468">
                  <c:v>0.18300000000000013</c:v>
                </c:pt>
                <c:pt idx="469">
                  <c:v>0.20200000000000001</c:v>
                </c:pt>
                <c:pt idx="470">
                  <c:v>0.23100000000000001</c:v>
                </c:pt>
                <c:pt idx="471">
                  <c:v>0.26</c:v>
                </c:pt>
                <c:pt idx="472">
                  <c:v>0.30800000000000027</c:v>
                </c:pt>
                <c:pt idx="473">
                  <c:v>0.35600000000000026</c:v>
                </c:pt>
                <c:pt idx="474">
                  <c:v>0.36500000000000032</c:v>
                </c:pt>
                <c:pt idx="475">
                  <c:v>0.35600000000000026</c:v>
                </c:pt>
                <c:pt idx="476">
                  <c:v>0.31700000000000034</c:v>
                </c:pt>
                <c:pt idx="477">
                  <c:v>0.27900000000000008</c:v>
                </c:pt>
                <c:pt idx="478">
                  <c:v>0.26</c:v>
                </c:pt>
                <c:pt idx="479">
                  <c:v>0.26</c:v>
                </c:pt>
                <c:pt idx="480">
                  <c:v>0.26900000000000002</c:v>
                </c:pt>
                <c:pt idx="481">
                  <c:v>0.30800000000000027</c:v>
                </c:pt>
                <c:pt idx="482">
                  <c:v>0.34600000000000036</c:v>
                </c:pt>
                <c:pt idx="483">
                  <c:v>0.41300000000000026</c:v>
                </c:pt>
                <c:pt idx="484">
                  <c:v>0.44200000000000017</c:v>
                </c:pt>
                <c:pt idx="485">
                  <c:v>0.45200000000000001</c:v>
                </c:pt>
                <c:pt idx="486">
                  <c:v>0.5</c:v>
                </c:pt>
                <c:pt idx="487">
                  <c:v>0.53800000000000003</c:v>
                </c:pt>
                <c:pt idx="488">
                  <c:v>0.60600000000000054</c:v>
                </c:pt>
                <c:pt idx="489">
                  <c:v>0.68300000000000061</c:v>
                </c:pt>
                <c:pt idx="490">
                  <c:v>0.73100000000000054</c:v>
                </c:pt>
                <c:pt idx="491">
                  <c:v>0.79800000000000004</c:v>
                </c:pt>
                <c:pt idx="492">
                  <c:v>0.77900000000000025</c:v>
                </c:pt>
                <c:pt idx="493">
                  <c:v>0.71200000000000052</c:v>
                </c:pt>
                <c:pt idx="494">
                  <c:v>0.66300000000000081</c:v>
                </c:pt>
                <c:pt idx="495">
                  <c:v>0.60600000000000054</c:v>
                </c:pt>
                <c:pt idx="496">
                  <c:v>0.52900000000000003</c:v>
                </c:pt>
                <c:pt idx="497">
                  <c:v>0.5</c:v>
                </c:pt>
                <c:pt idx="498">
                  <c:v>0.51900000000000002</c:v>
                </c:pt>
                <c:pt idx="499">
                  <c:v>0.52900000000000003</c:v>
                </c:pt>
                <c:pt idx="500">
                  <c:v>0.51900000000000002</c:v>
                </c:pt>
                <c:pt idx="501">
                  <c:v>0.5</c:v>
                </c:pt>
                <c:pt idx="502">
                  <c:v>0.56699999999999995</c:v>
                </c:pt>
                <c:pt idx="503">
                  <c:v>0.5870000000000003</c:v>
                </c:pt>
                <c:pt idx="504">
                  <c:v>0.59600000000000031</c:v>
                </c:pt>
                <c:pt idx="505">
                  <c:v>0.57700000000000051</c:v>
                </c:pt>
                <c:pt idx="506">
                  <c:v>0.53800000000000003</c:v>
                </c:pt>
                <c:pt idx="507">
                  <c:v>0.45200000000000001</c:v>
                </c:pt>
                <c:pt idx="508">
                  <c:v>0.34600000000000036</c:v>
                </c:pt>
                <c:pt idx="509">
                  <c:v>0.32700000000000035</c:v>
                </c:pt>
                <c:pt idx="510">
                  <c:v>0.28800000000000026</c:v>
                </c:pt>
                <c:pt idx="511">
                  <c:v>0.27900000000000008</c:v>
                </c:pt>
                <c:pt idx="512">
                  <c:v>0.31700000000000034</c:v>
                </c:pt>
                <c:pt idx="513">
                  <c:v>0.33700000000000041</c:v>
                </c:pt>
                <c:pt idx="514">
                  <c:v>0.35600000000000026</c:v>
                </c:pt>
                <c:pt idx="515">
                  <c:v>0.39400000000000041</c:v>
                </c:pt>
                <c:pt idx="516">
                  <c:v>0.38500000000000034</c:v>
                </c:pt>
                <c:pt idx="517">
                  <c:v>0.37500000000000028</c:v>
                </c:pt>
                <c:pt idx="518">
                  <c:v>0.36500000000000032</c:v>
                </c:pt>
                <c:pt idx="519">
                  <c:v>0.35600000000000026</c:v>
                </c:pt>
                <c:pt idx="520">
                  <c:v>0.33700000000000041</c:v>
                </c:pt>
                <c:pt idx="521">
                  <c:v>0.31700000000000034</c:v>
                </c:pt>
                <c:pt idx="522">
                  <c:v>0.29800000000000032</c:v>
                </c:pt>
                <c:pt idx="523">
                  <c:v>0.29800000000000032</c:v>
                </c:pt>
                <c:pt idx="524">
                  <c:v>0.31700000000000034</c:v>
                </c:pt>
                <c:pt idx="525">
                  <c:v>0.32700000000000035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'[K2CsSb DOS.xls]K2CsSb DOS'!$D$1:$D$2</c:f>
              <c:numCache>
                <c:formatCode>General</c:formatCode>
                <c:ptCount val="2"/>
                <c:pt idx="0">
                  <c:v>2.1</c:v>
                </c:pt>
                <c:pt idx="1">
                  <c:v>2.1</c:v>
                </c:pt>
              </c:numCache>
            </c:numRef>
          </c:xVal>
          <c:yVal>
            <c:numRef>
              <c:f>'[K2CsSb DOS.xls]K2CsSb DOS'!$E$1:$E$2</c:f>
              <c:numCache>
                <c:formatCode>General</c:formatCode>
                <c:ptCount val="2"/>
                <c:pt idx="0">
                  <c:v>0</c:v>
                </c:pt>
                <c:pt idx="1">
                  <c:v>0.8</c:v>
                </c:pt>
              </c:numCache>
            </c:numRef>
          </c:yVal>
          <c:smooth val="1"/>
        </c:ser>
        <c:axId val="36055680"/>
        <c:axId val="36061952"/>
      </c:scatterChart>
      <c:valAx>
        <c:axId val="36055680"/>
        <c:scaling>
          <c:orientation val="minMax"/>
          <c:min val="-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eV</a:t>
                </a:r>
              </a:p>
            </c:rich>
          </c:tx>
          <c:layout>
            <c:manualLayout>
              <c:xMode val="edge"/>
              <c:yMode val="edge"/>
              <c:x val="0.53496115427302993"/>
              <c:y val="0.94453507340946163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6061952"/>
        <c:crosses val="autoZero"/>
        <c:crossBetween val="midCat"/>
      </c:valAx>
      <c:valAx>
        <c:axId val="36061952"/>
        <c:scaling>
          <c:orientation val="minMax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States/eV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45513866231647637"/>
            </c:manualLayout>
          </c:layout>
          <c:spPr>
            <a:noFill/>
            <a:ln w="25400">
              <a:noFill/>
            </a:ln>
          </c:spPr>
        </c:title>
        <c:numFmt formatCode="#,##0.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6055680"/>
        <c:crossesAt val="-3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2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QE vs Cathode Thickness</a:t>
            </a:r>
          </a:p>
        </c:rich>
      </c:tx>
      <c:layout>
        <c:manualLayout>
          <c:xMode val="edge"/>
          <c:yMode val="edge"/>
          <c:x val="0.37324525185796881"/>
          <c:y val="2.1276595744680847E-2"/>
        </c:manualLayout>
      </c:layout>
      <c:spPr>
        <a:noFill/>
        <a:ln w="19905">
          <a:noFill/>
        </a:ln>
      </c:spPr>
    </c:title>
    <c:plotArea>
      <c:layout>
        <c:manualLayout>
          <c:layoutTarget val="inner"/>
          <c:xMode val="edge"/>
          <c:yMode val="edge"/>
          <c:x val="0.1412056151940545"/>
          <c:y val="0.12907801418439721"/>
          <c:w val="0.80016515276630851"/>
          <c:h val="0.65957446808510789"/>
        </c:manualLayout>
      </c:layout>
      <c:scatterChart>
        <c:scatterStyle val="smoothMarker"/>
        <c:ser>
          <c:idx val="0"/>
          <c:order val="0"/>
          <c:tx>
            <c:v>50 nm</c:v>
          </c:tx>
          <c:spPr>
            <a:ln w="29858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'50 nm'!$A$12:$A$31</c:f>
              <c:numCache>
                <c:formatCode>General</c:formatCode>
                <c:ptCount val="20"/>
                <c:pt idx="0">
                  <c:v>2.25</c:v>
                </c:pt>
                <c:pt idx="1">
                  <c:v>2.2999999999999998</c:v>
                </c:pt>
                <c:pt idx="2">
                  <c:v>2.3499999999999988</c:v>
                </c:pt>
                <c:pt idx="3">
                  <c:v>2.4</c:v>
                </c:pt>
                <c:pt idx="4">
                  <c:v>2.4499999999999997</c:v>
                </c:pt>
                <c:pt idx="5">
                  <c:v>2.5</c:v>
                </c:pt>
                <c:pt idx="6">
                  <c:v>2.5499999999999998</c:v>
                </c:pt>
                <c:pt idx="7">
                  <c:v>2.6</c:v>
                </c:pt>
                <c:pt idx="8">
                  <c:v>2.65</c:v>
                </c:pt>
                <c:pt idx="9">
                  <c:v>2.7</c:v>
                </c:pt>
                <c:pt idx="10">
                  <c:v>2.75</c:v>
                </c:pt>
                <c:pt idx="11">
                  <c:v>2.8</c:v>
                </c:pt>
                <c:pt idx="12">
                  <c:v>2.8499999999999988</c:v>
                </c:pt>
                <c:pt idx="13">
                  <c:v>2.9</c:v>
                </c:pt>
                <c:pt idx="14">
                  <c:v>2.9499999999999997</c:v>
                </c:pt>
                <c:pt idx="15">
                  <c:v>3</c:v>
                </c:pt>
                <c:pt idx="16">
                  <c:v>3.05</c:v>
                </c:pt>
                <c:pt idx="17">
                  <c:v>3.1</c:v>
                </c:pt>
                <c:pt idx="18">
                  <c:v>3.15</c:v>
                </c:pt>
                <c:pt idx="19">
                  <c:v>3.2</c:v>
                </c:pt>
              </c:numCache>
            </c:numRef>
          </c:xVal>
          <c:yVal>
            <c:numRef>
              <c:f>'50 nm'!$B$12:$B$31</c:f>
              <c:numCache>
                <c:formatCode>General</c:formatCode>
                <c:ptCount val="20"/>
                <c:pt idx="0">
                  <c:v>3.055378614290518E-2</c:v>
                </c:pt>
                <c:pt idx="1">
                  <c:v>4.073940681663344E-2</c:v>
                </c:pt>
                <c:pt idx="2">
                  <c:v>5.2831231241353346E-2</c:v>
                </c:pt>
                <c:pt idx="3">
                  <c:v>6.2430578931921922E-2</c:v>
                </c:pt>
                <c:pt idx="4">
                  <c:v>7.2575014825261824E-2</c:v>
                </c:pt>
                <c:pt idx="5">
                  <c:v>8.1402960402912533E-2</c:v>
                </c:pt>
                <c:pt idx="6">
                  <c:v>0.10267644232861739</c:v>
                </c:pt>
                <c:pt idx="7">
                  <c:v>0.12582301372563887</c:v>
                </c:pt>
                <c:pt idx="8">
                  <c:v>0.1519357455870618</c:v>
                </c:pt>
                <c:pt idx="9">
                  <c:v>0.18030411545893599</c:v>
                </c:pt>
                <c:pt idx="10">
                  <c:v>0.21649848899347049</c:v>
                </c:pt>
                <c:pt idx="11">
                  <c:v>0.25854899750615085</c:v>
                </c:pt>
                <c:pt idx="12">
                  <c:v>0.30182498670750429</c:v>
                </c:pt>
                <c:pt idx="13">
                  <c:v>0.34087870661468384</c:v>
                </c:pt>
                <c:pt idx="14">
                  <c:v>0.36573077248849928</c:v>
                </c:pt>
                <c:pt idx="15">
                  <c:v>0.38637108245813506</c:v>
                </c:pt>
                <c:pt idx="16">
                  <c:v>0.39700351179743665</c:v>
                </c:pt>
                <c:pt idx="17">
                  <c:v>0.40852956839633942</c:v>
                </c:pt>
                <c:pt idx="18">
                  <c:v>0.41327386335829142</c:v>
                </c:pt>
                <c:pt idx="19">
                  <c:v>0.41515331818831275</c:v>
                </c:pt>
              </c:numCache>
            </c:numRef>
          </c:yVal>
          <c:smooth val="1"/>
        </c:ser>
        <c:ser>
          <c:idx val="1"/>
          <c:order val="1"/>
          <c:tx>
            <c:v>200 nm</c:v>
          </c:tx>
          <c:spPr>
            <a:ln w="29858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'200 nm'!$A$12:$A$31</c:f>
              <c:numCache>
                <c:formatCode>General</c:formatCode>
                <c:ptCount val="20"/>
                <c:pt idx="0">
                  <c:v>2.25</c:v>
                </c:pt>
                <c:pt idx="1">
                  <c:v>2.2999999999999998</c:v>
                </c:pt>
                <c:pt idx="2">
                  <c:v>2.3499999999999988</c:v>
                </c:pt>
                <c:pt idx="3">
                  <c:v>2.4</c:v>
                </c:pt>
                <c:pt idx="4">
                  <c:v>2.4499999999999997</c:v>
                </c:pt>
                <c:pt idx="5">
                  <c:v>2.5</c:v>
                </c:pt>
                <c:pt idx="6">
                  <c:v>2.5499999999999998</c:v>
                </c:pt>
                <c:pt idx="7">
                  <c:v>2.6</c:v>
                </c:pt>
                <c:pt idx="8">
                  <c:v>2.65</c:v>
                </c:pt>
                <c:pt idx="9">
                  <c:v>2.7</c:v>
                </c:pt>
                <c:pt idx="10">
                  <c:v>2.75</c:v>
                </c:pt>
                <c:pt idx="11">
                  <c:v>2.8</c:v>
                </c:pt>
                <c:pt idx="12">
                  <c:v>2.8499999999999988</c:v>
                </c:pt>
                <c:pt idx="13">
                  <c:v>2.9</c:v>
                </c:pt>
                <c:pt idx="14">
                  <c:v>2.9499999999999997</c:v>
                </c:pt>
                <c:pt idx="15">
                  <c:v>3</c:v>
                </c:pt>
                <c:pt idx="16">
                  <c:v>3.05</c:v>
                </c:pt>
                <c:pt idx="17">
                  <c:v>3.1</c:v>
                </c:pt>
                <c:pt idx="18">
                  <c:v>3.15</c:v>
                </c:pt>
                <c:pt idx="19">
                  <c:v>3.2</c:v>
                </c:pt>
              </c:numCache>
            </c:numRef>
          </c:xVal>
          <c:yVal>
            <c:numRef>
              <c:f>'200 nm'!$B$12:$B$31</c:f>
              <c:numCache>
                <c:formatCode>General</c:formatCode>
                <c:ptCount val="20"/>
                <c:pt idx="0">
                  <c:v>1.4835292213214958E-2</c:v>
                </c:pt>
                <c:pt idx="1">
                  <c:v>2.5049113752903664E-2</c:v>
                </c:pt>
                <c:pt idx="2">
                  <c:v>4.1165382229199875E-2</c:v>
                </c:pt>
                <c:pt idx="3">
                  <c:v>5.9179481155158899E-2</c:v>
                </c:pt>
                <c:pt idx="4">
                  <c:v>8.149478412591743E-2</c:v>
                </c:pt>
                <c:pt idx="5">
                  <c:v>0.1051266952996798</c:v>
                </c:pt>
                <c:pt idx="6">
                  <c:v>0.12791781173616681</c:v>
                </c:pt>
                <c:pt idx="7">
                  <c:v>0.15045111214164444</c:v>
                </c:pt>
                <c:pt idx="8">
                  <c:v>0.17335771014058327</c:v>
                </c:pt>
                <c:pt idx="9">
                  <c:v>0.19783036458938191</c:v>
                </c:pt>
                <c:pt idx="10">
                  <c:v>0.22644213128669974</c:v>
                </c:pt>
                <c:pt idx="11">
                  <c:v>0.25738989799548601</c:v>
                </c:pt>
                <c:pt idx="12">
                  <c:v>0.28875498411945705</c:v>
                </c:pt>
                <c:pt idx="13">
                  <c:v>0.32384014682071188</c:v>
                </c:pt>
                <c:pt idx="14">
                  <c:v>0.34897808695563665</c:v>
                </c:pt>
                <c:pt idx="15">
                  <c:v>0.36989869286883936</c:v>
                </c:pt>
                <c:pt idx="16">
                  <c:v>0.3824577674428149</c:v>
                </c:pt>
                <c:pt idx="17">
                  <c:v>0.39816477927780697</c:v>
                </c:pt>
                <c:pt idx="18">
                  <c:v>0.41107706257042731</c:v>
                </c:pt>
                <c:pt idx="19">
                  <c:v>0.41580308476506145</c:v>
                </c:pt>
              </c:numCache>
            </c:numRef>
          </c:yVal>
          <c:smooth val="1"/>
        </c:ser>
        <c:ser>
          <c:idx val="3"/>
          <c:order val="2"/>
          <c:tx>
            <c:v>20 nm</c:v>
          </c:tx>
          <c:spPr>
            <a:ln w="29858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'20 nm'!$A$12:$A$31</c:f>
              <c:numCache>
                <c:formatCode>General</c:formatCode>
                <c:ptCount val="20"/>
                <c:pt idx="0">
                  <c:v>2.25</c:v>
                </c:pt>
                <c:pt idx="1">
                  <c:v>2.2999999999999998</c:v>
                </c:pt>
                <c:pt idx="2">
                  <c:v>2.3499999999999988</c:v>
                </c:pt>
                <c:pt idx="3">
                  <c:v>2.4</c:v>
                </c:pt>
                <c:pt idx="4">
                  <c:v>2.4499999999999997</c:v>
                </c:pt>
                <c:pt idx="5">
                  <c:v>2.5</c:v>
                </c:pt>
                <c:pt idx="6">
                  <c:v>2.5499999999999998</c:v>
                </c:pt>
                <c:pt idx="7">
                  <c:v>2.6</c:v>
                </c:pt>
                <c:pt idx="8">
                  <c:v>2.65</c:v>
                </c:pt>
                <c:pt idx="9">
                  <c:v>2.7</c:v>
                </c:pt>
                <c:pt idx="10">
                  <c:v>2.75</c:v>
                </c:pt>
                <c:pt idx="11">
                  <c:v>2.8</c:v>
                </c:pt>
                <c:pt idx="12">
                  <c:v>2.8499999999999988</c:v>
                </c:pt>
                <c:pt idx="13">
                  <c:v>2.9</c:v>
                </c:pt>
                <c:pt idx="14">
                  <c:v>2.9499999999999997</c:v>
                </c:pt>
                <c:pt idx="15">
                  <c:v>3</c:v>
                </c:pt>
                <c:pt idx="16">
                  <c:v>3.05</c:v>
                </c:pt>
                <c:pt idx="17">
                  <c:v>3.1</c:v>
                </c:pt>
                <c:pt idx="18">
                  <c:v>3.15</c:v>
                </c:pt>
                <c:pt idx="19">
                  <c:v>3.2</c:v>
                </c:pt>
              </c:numCache>
            </c:numRef>
          </c:xVal>
          <c:yVal>
            <c:numRef>
              <c:f>'20 nm'!$B$12:$B$31</c:f>
              <c:numCache>
                <c:formatCode>General</c:formatCode>
                <c:ptCount val="20"/>
                <c:pt idx="0">
                  <c:v>3.6132382161052981E-2</c:v>
                </c:pt>
                <c:pt idx="1">
                  <c:v>5.8051667925511863E-2</c:v>
                </c:pt>
                <c:pt idx="2">
                  <c:v>9.2375561961366398E-2</c:v>
                </c:pt>
                <c:pt idx="3">
                  <c:v>0.13718803615790329</c:v>
                </c:pt>
                <c:pt idx="4">
                  <c:v>0.18077567667210856</c:v>
                </c:pt>
                <c:pt idx="5">
                  <c:v>0.20926906479296506</c:v>
                </c:pt>
                <c:pt idx="6">
                  <c:v>0.22714065599363867</c:v>
                </c:pt>
                <c:pt idx="7">
                  <c:v>0.24820424653591325</c:v>
                </c:pt>
                <c:pt idx="8">
                  <c:v>0.26902976601752288</c:v>
                </c:pt>
                <c:pt idx="9">
                  <c:v>0.29408630327932822</c:v>
                </c:pt>
                <c:pt idx="10">
                  <c:v>0.31350586353812582</c:v>
                </c:pt>
                <c:pt idx="11">
                  <c:v>0.32907741902250853</c:v>
                </c:pt>
                <c:pt idx="12">
                  <c:v>0.33658358888898987</c:v>
                </c:pt>
                <c:pt idx="13">
                  <c:v>0.34279745923227822</c:v>
                </c:pt>
                <c:pt idx="14">
                  <c:v>0.34796750019233752</c:v>
                </c:pt>
                <c:pt idx="15">
                  <c:v>0.35343228942971283</c:v>
                </c:pt>
                <c:pt idx="16">
                  <c:v>0.36611809770656989</c:v>
                </c:pt>
                <c:pt idx="17">
                  <c:v>0.38321039790119188</c:v>
                </c:pt>
                <c:pt idx="18">
                  <c:v>0.40734962823284115</c:v>
                </c:pt>
                <c:pt idx="19">
                  <c:v>0.43325507534670582</c:v>
                </c:pt>
              </c:numCache>
            </c:numRef>
          </c:yVal>
          <c:smooth val="1"/>
        </c:ser>
        <c:ser>
          <c:idx val="4"/>
          <c:order val="3"/>
          <c:tx>
            <c:v>20 nm</c:v>
          </c:tx>
          <c:spPr>
            <a:ln w="29858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'20 nm (2)'!$A$12:$A$31</c:f>
              <c:numCache>
                <c:formatCode>General</c:formatCode>
                <c:ptCount val="20"/>
                <c:pt idx="0">
                  <c:v>2.25</c:v>
                </c:pt>
                <c:pt idx="1">
                  <c:v>2.2999999999999998</c:v>
                </c:pt>
                <c:pt idx="2">
                  <c:v>2.3499999999999988</c:v>
                </c:pt>
                <c:pt idx="3">
                  <c:v>2.4</c:v>
                </c:pt>
                <c:pt idx="4">
                  <c:v>2.4499999999999997</c:v>
                </c:pt>
                <c:pt idx="5">
                  <c:v>2.5</c:v>
                </c:pt>
                <c:pt idx="6">
                  <c:v>2.5499999999999998</c:v>
                </c:pt>
                <c:pt idx="7">
                  <c:v>2.6</c:v>
                </c:pt>
                <c:pt idx="8">
                  <c:v>2.65</c:v>
                </c:pt>
                <c:pt idx="9">
                  <c:v>2.7</c:v>
                </c:pt>
                <c:pt idx="10">
                  <c:v>2.75</c:v>
                </c:pt>
                <c:pt idx="11">
                  <c:v>2.8</c:v>
                </c:pt>
                <c:pt idx="12">
                  <c:v>2.8499999999999988</c:v>
                </c:pt>
                <c:pt idx="13">
                  <c:v>2.9</c:v>
                </c:pt>
                <c:pt idx="14">
                  <c:v>2.9499999999999997</c:v>
                </c:pt>
                <c:pt idx="15">
                  <c:v>3</c:v>
                </c:pt>
                <c:pt idx="16">
                  <c:v>3.05</c:v>
                </c:pt>
                <c:pt idx="17">
                  <c:v>3.1</c:v>
                </c:pt>
                <c:pt idx="18">
                  <c:v>3.15</c:v>
                </c:pt>
                <c:pt idx="19">
                  <c:v>3.2</c:v>
                </c:pt>
              </c:numCache>
            </c:numRef>
          </c:xVal>
          <c:yVal>
            <c:numRef>
              <c:f>'20 nm (2)'!$B$12:$B$31</c:f>
              <c:numCache>
                <c:formatCode>General</c:formatCode>
                <c:ptCount val="20"/>
                <c:pt idx="0">
                  <c:v>3.6865552961647251E-2</c:v>
                </c:pt>
                <c:pt idx="1">
                  <c:v>5.8041830327151232E-2</c:v>
                </c:pt>
                <c:pt idx="2">
                  <c:v>9.2500133639872528E-2</c:v>
                </c:pt>
                <c:pt idx="3">
                  <c:v>0.13839640862062086</c:v>
                </c:pt>
                <c:pt idx="4">
                  <c:v>0.18224830988145907</c:v>
                </c:pt>
                <c:pt idx="5">
                  <c:v>0.2082773301216258</c:v>
                </c:pt>
                <c:pt idx="6">
                  <c:v>0.22670899860703211</c:v>
                </c:pt>
                <c:pt idx="7">
                  <c:v>0.24571774111210143</c:v>
                </c:pt>
                <c:pt idx="8">
                  <c:v>0.27053141252977875</c:v>
                </c:pt>
                <c:pt idx="9">
                  <c:v>0.29327490228877851</c:v>
                </c:pt>
                <c:pt idx="10">
                  <c:v>0.31452670979737518</c:v>
                </c:pt>
                <c:pt idx="11">
                  <c:v>0.32514268589415346</c:v>
                </c:pt>
                <c:pt idx="12">
                  <c:v>0.33618067023867193</c:v>
                </c:pt>
                <c:pt idx="13">
                  <c:v>0.34369321138705672</c:v>
                </c:pt>
                <c:pt idx="14">
                  <c:v>0.34789150342152403</c:v>
                </c:pt>
                <c:pt idx="15">
                  <c:v>0.35242842837508898</c:v>
                </c:pt>
                <c:pt idx="16">
                  <c:v>0.36381084806579206</c:v>
                </c:pt>
                <c:pt idx="17">
                  <c:v>0.38129012553285535</c:v>
                </c:pt>
                <c:pt idx="18">
                  <c:v>0.40809726047898925</c:v>
                </c:pt>
                <c:pt idx="19">
                  <c:v>0.43524290561337331</c:v>
                </c:pt>
              </c:numCache>
            </c:numRef>
          </c:yVal>
          <c:smooth val="1"/>
        </c:ser>
        <c:ser>
          <c:idx val="5"/>
          <c:order val="4"/>
          <c:tx>
            <c:v>10 nm</c:v>
          </c:tx>
          <c:spPr>
            <a:ln w="29858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'10 nm'!$A$12:$A$31</c:f>
              <c:numCache>
                <c:formatCode>General</c:formatCode>
                <c:ptCount val="20"/>
                <c:pt idx="0">
                  <c:v>2.25</c:v>
                </c:pt>
                <c:pt idx="1">
                  <c:v>2.2999999999999998</c:v>
                </c:pt>
                <c:pt idx="2">
                  <c:v>2.3499999999999988</c:v>
                </c:pt>
                <c:pt idx="3">
                  <c:v>2.4</c:v>
                </c:pt>
                <c:pt idx="4">
                  <c:v>2.4499999999999997</c:v>
                </c:pt>
                <c:pt idx="5">
                  <c:v>2.5</c:v>
                </c:pt>
                <c:pt idx="6">
                  <c:v>2.5499999999999998</c:v>
                </c:pt>
                <c:pt idx="7">
                  <c:v>2.6</c:v>
                </c:pt>
                <c:pt idx="8">
                  <c:v>2.65</c:v>
                </c:pt>
                <c:pt idx="9">
                  <c:v>2.7</c:v>
                </c:pt>
                <c:pt idx="10">
                  <c:v>2.75</c:v>
                </c:pt>
                <c:pt idx="11">
                  <c:v>2.8</c:v>
                </c:pt>
                <c:pt idx="12">
                  <c:v>2.8499999999999988</c:v>
                </c:pt>
                <c:pt idx="13">
                  <c:v>2.9</c:v>
                </c:pt>
                <c:pt idx="14">
                  <c:v>2.9499999999999997</c:v>
                </c:pt>
                <c:pt idx="15">
                  <c:v>3</c:v>
                </c:pt>
                <c:pt idx="16">
                  <c:v>3.05</c:v>
                </c:pt>
                <c:pt idx="17">
                  <c:v>3.1</c:v>
                </c:pt>
                <c:pt idx="18">
                  <c:v>3.15</c:v>
                </c:pt>
                <c:pt idx="19">
                  <c:v>3.2</c:v>
                </c:pt>
              </c:numCache>
            </c:numRef>
          </c:xVal>
          <c:yVal>
            <c:numRef>
              <c:f>'10 nm'!$B$12:$B$31</c:f>
              <c:numCache>
                <c:formatCode>General</c:formatCode>
                <c:ptCount val="20"/>
                <c:pt idx="0">
                  <c:v>2.0745187247416631E-2</c:v>
                </c:pt>
                <c:pt idx="1">
                  <c:v>3.3427384132721533E-2</c:v>
                </c:pt>
                <c:pt idx="2">
                  <c:v>5.3819730273774527E-2</c:v>
                </c:pt>
                <c:pt idx="3">
                  <c:v>8.6120861454208206E-2</c:v>
                </c:pt>
                <c:pt idx="4">
                  <c:v>0.12898075096268605</c:v>
                </c:pt>
                <c:pt idx="5">
                  <c:v>0.18870046914007294</c:v>
                </c:pt>
                <c:pt idx="6">
                  <c:v>0.2245292107717077</c:v>
                </c:pt>
                <c:pt idx="7">
                  <c:v>0.24395684339243945</c:v>
                </c:pt>
                <c:pt idx="8">
                  <c:v>0.25158353565237435</c:v>
                </c:pt>
                <c:pt idx="9">
                  <c:v>0.24896222845827104</c:v>
                </c:pt>
                <c:pt idx="10">
                  <c:v>0.24598036908571441</c:v>
                </c:pt>
                <c:pt idx="11">
                  <c:v>0.24212672640817717</c:v>
                </c:pt>
                <c:pt idx="12">
                  <c:v>0.23848344449998188</c:v>
                </c:pt>
                <c:pt idx="13">
                  <c:v>0.23688379436596996</c:v>
                </c:pt>
                <c:pt idx="14">
                  <c:v>0.23834755482509529</c:v>
                </c:pt>
                <c:pt idx="15">
                  <c:v>0.24145655339604971</c:v>
                </c:pt>
                <c:pt idx="16">
                  <c:v>0.25478921867803878</c:v>
                </c:pt>
                <c:pt idx="17">
                  <c:v>0.27395747754767957</c:v>
                </c:pt>
                <c:pt idx="18">
                  <c:v>0.30543825702077981</c:v>
                </c:pt>
                <c:pt idx="19">
                  <c:v>0.34521993741901902</c:v>
                </c:pt>
              </c:numCache>
            </c:numRef>
          </c:yVal>
          <c:smooth val="1"/>
        </c:ser>
        <c:axId val="74631040"/>
        <c:axId val="74975488"/>
      </c:scatterChart>
      <c:valAx>
        <c:axId val="74631040"/>
        <c:scaling>
          <c:orientation val="minMax"/>
          <c:min val="2"/>
        </c:scaling>
        <c:axPos val="b"/>
        <c:title>
          <c:tx>
            <c:rich>
              <a:bodyPr/>
              <a:lstStyle/>
              <a:p>
                <a:pPr>
                  <a:defRPr sz="188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photon energy [eV]</a:t>
                </a:r>
              </a:p>
            </c:rich>
          </c:tx>
          <c:layout>
            <c:manualLayout>
              <c:xMode val="edge"/>
              <c:yMode val="edge"/>
              <c:x val="0.41783649876135431"/>
              <c:y val="0.8936170212765957"/>
            </c:manualLayout>
          </c:layout>
          <c:spPr>
            <a:noFill/>
            <a:ln w="19905">
              <a:noFill/>
            </a:ln>
          </c:spPr>
        </c:title>
        <c:numFmt formatCode="General" sourceLinked="1"/>
        <c:tickLblPos val="nextTo"/>
        <c:spPr>
          <a:ln w="24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8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975488"/>
        <c:crosses val="autoZero"/>
        <c:crossBetween val="midCat"/>
      </c:valAx>
      <c:valAx>
        <c:axId val="74975488"/>
        <c:scaling>
          <c:orientation val="minMax"/>
        </c:scaling>
        <c:axPos val="l"/>
        <c:majorGridlines>
          <c:spPr>
            <a:ln w="2488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8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QE</a:t>
                </a:r>
              </a:p>
            </c:rich>
          </c:tx>
          <c:layout>
            <c:manualLayout>
              <c:xMode val="edge"/>
              <c:yMode val="edge"/>
              <c:x val="1.9818331957060283E-2"/>
              <c:y val="0.41985815602836885"/>
            </c:manualLayout>
          </c:layout>
          <c:spPr>
            <a:noFill/>
            <a:ln w="19905">
              <a:noFill/>
            </a:ln>
          </c:spPr>
        </c:title>
        <c:numFmt formatCode="General" sourceLinked="1"/>
        <c:tickLblPos val="nextTo"/>
        <c:spPr>
          <a:ln w="24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8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631040"/>
        <c:crosses val="autoZero"/>
        <c:crossBetween val="midCat"/>
      </c:valAx>
      <c:spPr>
        <a:noFill/>
        <a:ln w="9953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116432700247732"/>
          <c:y val="0.53333333333333333"/>
          <c:w val="9.1659785301403798E-2"/>
          <c:h val="0.19716312056737628"/>
        </c:manualLayout>
      </c:layout>
      <c:spPr>
        <a:solidFill>
          <a:srgbClr val="FFFFFF"/>
        </a:solidFill>
        <a:ln w="2488">
          <a:solidFill>
            <a:srgbClr val="000000"/>
          </a:solidFill>
          <a:prstDash val="solid"/>
        </a:ln>
      </c:spPr>
      <c:txPr>
        <a:bodyPr/>
        <a:lstStyle/>
        <a:p>
          <a:pPr>
            <a:defRPr sz="827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0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876803551609326"/>
          <c:y val="5.7096247960849084E-2"/>
          <c:w val="0.82796892341842465"/>
          <c:h val="0.7862969004893966"/>
        </c:manualLayout>
      </c:layout>
      <c:scatterChart>
        <c:scatterStyle val="smoothMarker"/>
        <c:ser>
          <c:idx val="1"/>
          <c:order val="0"/>
          <c:tx>
            <c:v>4keV 330nA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'100V'!$T$10:$T$31</c:f>
              <c:numCache>
                <c:formatCode>General</c:formatCode>
                <c:ptCount val="22"/>
                <c:pt idx="0">
                  <c:v>0</c:v>
                </c:pt>
                <c:pt idx="1">
                  <c:v>3.3333333333333402E-2</c:v>
                </c:pt>
                <c:pt idx="2">
                  <c:v>6.6666666666666693E-2</c:v>
                </c:pt>
                <c:pt idx="3">
                  <c:v>0.1</c:v>
                </c:pt>
                <c:pt idx="4">
                  <c:v>0.13333333333333341</c:v>
                </c:pt>
                <c:pt idx="5">
                  <c:v>0.16666666666666669</c:v>
                </c:pt>
                <c:pt idx="6">
                  <c:v>0.2</c:v>
                </c:pt>
                <c:pt idx="7">
                  <c:v>0.26666666666666738</c:v>
                </c:pt>
                <c:pt idx="8">
                  <c:v>0.33333333333333331</c:v>
                </c:pt>
                <c:pt idx="9">
                  <c:v>0.4</c:v>
                </c:pt>
                <c:pt idx="10">
                  <c:v>0.46666666666666895</c:v>
                </c:pt>
                <c:pt idx="11">
                  <c:v>0.53333333333333333</c:v>
                </c:pt>
                <c:pt idx="12">
                  <c:v>0.60000000000000064</c:v>
                </c:pt>
                <c:pt idx="13">
                  <c:v>0.66666666666666663</c:v>
                </c:pt>
                <c:pt idx="14">
                  <c:v>0.8333333333333337</c:v>
                </c:pt>
                <c:pt idx="15">
                  <c:v>1</c:v>
                </c:pt>
                <c:pt idx="16">
                  <c:v>1.1666666666666667</c:v>
                </c:pt>
                <c:pt idx="17">
                  <c:v>1.3333333333333333</c:v>
                </c:pt>
                <c:pt idx="18">
                  <c:v>1.5</c:v>
                </c:pt>
                <c:pt idx="19">
                  <c:v>1.6666666666666667</c:v>
                </c:pt>
                <c:pt idx="20">
                  <c:v>2</c:v>
                </c:pt>
                <c:pt idx="21">
                  <c:v>2.3333333333333335</c:v>
                </c:pt>
              </c:numCache>
            </c:numRef>
          </c:xVal>
          <c:yVal>
            <c:numRef>
              <c:f>'100V'!$U$10:$U$31</c:f>
              <c:numCache>
                <c:formatCode>General</c:formatCode>
                <c:ptCount val="22"/>
                <c:pt idx="0">
                  <c:v>0</c:v>
                </c:pt>
                <c:pt idx="1">
                  <c:v>11.909090909090922</c:v>
                </c:pt>
                <c:pt idx="2">
                  <c:v>16.909090909090907</c:v>
                </c:pt>
                <c:pt idx="3">
                  <c:v>20.393939393939245</c:v>
                </c:pt>
                <c:pt idx="4">
                  <c:v>23.121212121212135</c:v>
                </c:pt>
                <c:pt idx="5">
                  <c:v>24.787878787878835</c:v>
                </c:pt>
                <c:pt idx="6">
                  <c:v>26.151515151515191</c:v>
                </c:pt>
                <c:pt idx="7">
                  <c:v>26.90909090909091</c:v>
                </c:pt>
                <c:pt idx="8">
                  <c:v>29.333333333333115</c:v>
                </c:pt>
                <c:pt idx="9">
                  <c:v>31.151515151515191</c:v>
                </c:pt>
                <c:pt idx="10">
                  <c:v>31</c:v>
                </c:pt>
                <c:pt idx="11">
                  <c:v>32.969696969696628</c:v>
                </c:pt>
                <c:pt idx="12">
                  <c:v>31.90909090909091</c:v>
                </c:pt>
                <c:pt idx="13">
                  <c:v>32.515151515151516</c:v>
                </c:pt>
                <c:pt idx="14">
                  <c:v>35.242424242424313</c:v>
                </c:pt>
                <c:pt idx="15">
                  <c:v>36</c:v>
                </c:pt>
                <c:pt idx="16">
                  <c:v>35.696969696970008</c:v>
                </c:pt>
                <c:pt idx="17">
                  <c:v>36.303030303030305</c:v>
                </c:pt>
                <c:pt idx="18">
                  <c:v>35.42857142857175</c:v>
                </c:pt>
                <c:pt idx="19">
                  <c:v>34.285714285714292</c:v>
                </c:pt>
                <c:pt idx="20">
                  <c:v>36.42857142857175</c:v>
                </c:pt>
                <c:pt idx="21">
                  <c:v>36.857142857142385</c:v>
                </c:pt>
              </c:numCache>
            </c:numRef>
          </c:yVal>
          <c:smooth val="1"/>
        </c:ser>
        <c:ser>
          <c:idx val="2"/>
          <c:order val="1"/>
          <c:tx>
            <c:v>5keV 340nA</c:v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'100V'!$T$10:$T$31</c:f>
              <c:numCache>
                <c:formatCode>General</c:formatCode>
                <c:ptCount val="22"/>
                <c:pt idx="0">
                  <c:v>0</c:v>
                </c:pt>
                <c:pt idx="1">
                  <c:v>3.3333333333333402E-2</c:v>
                </c:pt>
                <c:pt idx="2">
                  <c:v>6.6666666666666693E-2</c:v>
                </c:pt>
                <c:pt idx="3">
                  <c:v>0.1</c:v>
                </c:pt>
                <c:pt idx="4">
                  <c:v>0.13333333333333341</c:v>
                </c:pt>
                <c:pt idx="5">
                  <c:v>0.16666666666666669</c:v>
                </c:pt>
                <c:pt idx="6">
                  <c:v>0.2</c:v>
                </c:pt>
                <c:pt idx="7">
                  <c:v>0.26666666666666738</c:v>
                </c:pt>
                <c:pt idx="8">
                  <c:v>0.33333333333333331</c:v>
                </c:pt>
                <c:pt idx="9">
                  <c:v>0.4</c:v>
                </c:pt>
                <c:pt idx="10">
                  <c:v>0.46666666666666895</c:v>
                </c:pt>
                <c:pt idx="11">
                  <c:v>0.53333333333333333</c:v>
                </c:pt>
                <c:pt idx="12">
                  <c:v>0.60000000000000064</c:v>
                </c:pt>
                <c:pt idx="13">
                  <c:v>0.66666666666666663</c:v>
                </c:pt>
                <c:pt idx="14">
                  <c:v>0.8333333333333337</c:v>
                </c:pt>
                <c:pt idx="15">
                  <c:v>1</c:v>
                </c:pt>
                <c:pt idx="16">
                  <c:v>1.1666666666666667</c:v>
                </c:pt>
                <c:pt idx="17">
                  <c:v>1.3333333333333333</c:v>
                </c:pt>
                <c:pt idx="18">
                  <c:v>1.5</c:v>
                </c:pt>
                <c:pt idx="19">
                  <c:v>1.6666666666666667</c:v>
                </c:pt>
                <c:pt idx="20">
                  <c:v>2</c:v>
                </c:pt>
                <c:pt idx="21">
                  <c:v>2.3333333333333335</c:v>
                </c:pt>
              </c:numCache>
            </c:numRef>
          </c:xVal>
          <c:yVal>
            <c:numRef>
              <c:f>'100V'!$W$10:$W$31</c:f>
              <c:numCache>
                <c:formatCode>General</c:formatCode>
                <c:ptCount val="22"/>
                <c:pt idx="0">
                  <c:v>0</c:v>
                </c:pt>
                <c:pt idx="1">
                  <c:v>24.088235294117496</c:v>
                </c:pt>
                <c:pt idx="2">
                  <c:v>44.529411764705912</c:v>
                </c:pt>
                <c:pt idx="3">
                  <c:v>47.9117647058819</c:v>
                </c:pt>
                <c:pt idx="4">
                  <c:v>54.529411764705912</c:v>
                </c:pt>
                <c:pt idx="5">
                  <c:v>61.147058823529413</c:v>
                </c:pt>
                <c:pt idx="6">
                  <c:v>62.764705882352963</c:v>
                </c:pt>
                <c:pt idx="7">
                  <c:v>69.088235294117666</c:v>
                </c:pt>
                <c:pt idx="8">
                  <c:v>74.571428571428058</c:v>
                </c:pt>
                <c:pt idx="9">
                  <c:v>77.285714285714292</c:v>
                </c:pt>
                <c:pt idx="10">
                  <c:v>77.285714285714292</c:v>
                </c:pt>
                <c:pt idx="11">
                  <c:v>80.428571428571388</c:v>
                </c:pt>
                <c:pt idx="12">
                  <c:v>80.428571428571388</c:v>
                </c:pt>
                <c:pt idx="13">
                  <c:v>85.714285714285722</c:v>
                </c:pt>
                <c:pt idx="14">
                  <c:v>84.714285714285722</c:v>
                </c:pt>
                <c:pt idx="15">
                  <c:v>90.714285714285722</c:v>
                </c:pt>
                <c:pt idx="16">
                  <c:v>86.428571428571388</c:v>
                </c:pt>
                <c:pt idx="17">
                  <c:v>86.714285714285722</c:v>
                </c:pt>
                <c:pt idx="18">
                  <c:v>90</c:v>
                </c:pt>
                <c:pt idx="19">
                  <c:v>87.571428571428058</c:v>
                </c:pt>
                <c:pt idx="20">
                  <c:v>90.285714285714292</c:v>
                </c:pt>
                <c:pt idx="21">
                  <c:v>90</c:v>
                </c:pt>
              </c:numCache>
            </c:numRef>
          </c:yVal>
          <c:smooth val="1"/>
        </c:ser>
        <c:ser>
          <c:idx val="0"/>
          <c:order val="2"/>
          <c:tx>
            <c:v>6keV 250nA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'100V'!$N$10:$N$33</c:f>
              <c:numCache>
                <c:formatCode>General</c:formatCode>
                <c:ptCount val="24"/>
                <c:pt idx="0">
                  <c:v>0</c:v>
                </c:pt>
                <c:pt idx="1">
                  <c:v>3.3333333333333402E-2</c:v>
                </c:pt>
                <c:pt idx="2">
                  <c:v>6.6666666666666693E-2</c:v>
                </c:pt>
                <c:pt idx="3">
                  <c:v>0.1</c:v>
                </c:pt>
                <c:pt idx="4">
                  <c:v>0.13333333333333341</c:v>
                </c:pt>
                <c:pt idx="5">
                  <c:v>0.16666666666666669</c:v>
                </c:pt>
                <c:pt idx="6">
                  <c:v>0.2</c:v>
                </c:pt>
                <c:pt idx="7">
                  <c:v>0.23333333333333439</c:v>
                </c:pt>
                <c:pt idx="8">
                  <c:v>0.26666666666666738</c:v>
                </c:pt>
                <c:pt idx="9">
                  <c:v>0.30000000000000032</c:v>
                </c:pt>
                <c:pt idx="10">
                  <c:v>0.33333333333333331</c:v>
                </c:pt>
                <c:pt idx="11">
                  <c:v>0.4</c:v>
                </c:pt>
                <c:pt idx="12">
                  <c:v>0.46666666666666895</c:v>
                </c:pt>
                <c:pt idx="13">
                  <c:v>0.53333333333333333</c:v>
                </c:pt>
                <c:pt idx="14">
                  <c:v>0.60000000000000064</c:v>
                </c:pt>
                <c:pt idx="15">
                  <c:v>0.66666666666666663</c:v>
                </c:pt>
                <c:pt idx="16">
                  <c:v>0.8333333333333337</c:v>
                </c:pt>
                <c:pt idx="17">
                  <c:v>1</c:v>
                </c:pt>
                <c:pt idx="18">
                  <c:v>1.1666666666666667</c:v>
                </c:pt>
                <c:pt idx="19">
                  <c:v>1.3333333333333333</c:v>
                </c:pt>
                <c:pt idx="20">
                  <c:v>1.5</c:v>
                </c:pt>
                <c:pt idx="21">
                  <c:v>1.6666666666666667</c:v>
                </c:pt>
                <c:pt idx="22">
                  <c:v>2</c:v>
                </c:pt>
                <c:pt idx="23">
                  <c:v>2.3333333333333335</c:v>
                </c:pt>
              </c:numCache>
            </c:numRef>
          </c:xVal>
          <c:yVal>
            <c:numRef>
              <c:f>'100V'!$R$10:$R$33</c:f>
              <c:numCache>
                <c:formatCode>General</c:formatCode>
                <c:ptCount val="24"/>
                <c:pt idx="0">
                  <c:v>0</c:v>
                </c:pt>
                <c:pt idx="1">
                  <c:v>42.20000000000001</c:v>
                </c:pt>
                <c:pt idx="2">
                  <c:v>66.8</c:v>
                </c:pt>
                <c:pt idx="3">
                  <c:v>81.8</c:v>
                </c:pt>
                <c:pt idx="4">
                  <c:v>88.45098039215604</c:v>
                </c:pt>
                <c:pt idx="5">
                  <c:v>95.901960784314667</c:v>
                </c:pt>
                <c:pt idx="6">
                  <c:v>99.235294117647072</c:v>
                </c:pt>
                <c:pt idx="7">
                  <c:v>101.76923076923127</c:v>
                </c:pt>
                <c:pt idx="8">
                  <c:v>104.65384615384527</c:v>
                </c:pt>
                <c:pt idx="9">
                  <c:v>104.46153846153852</c:v>
                </c:pt>
                <c:pt idx="10">
                  <c:v>109.86792452830271</c:v>
                </c:pt>
                <c:pt idx="11">
                  <c:v>111.18867924528301</c:v>
                </c:pt>
                <c:pt idx="12">
                  <c:v>113.40740740740739</c:v>
                </c:pt>
                <c:pt idx="13">
                  <c:v>119.33333333333285</c:v>
                </c:pt>
                <c:pt idx="14">
                  <c:v>120.25925925925932</c:v>
                </c:pt>
                <c:pt idx="15">
                  <c:v>120.25925925925932</c:v>
                </c:pt>
                <c:pt idx="16">
                  <c:v>128.59259259259258</c:v>
                </c:pt>
                <c:pt idx="17">
                  <c:v>133.22222222222223</c:v>
                </c:pt>
                <c:pt idx="18">
                  <c:v>131.37037037037041</c:v>
                </c:pt>
                <c:pt idx="19">
                  <c:v>134.14814814814815</c:v>
                </c:pt>
                <c:pt idx="20">
                  <c:v>135.07407407407305</c:v>
                </c:pt>
                <c:pt idx="21">
                  <c:v>137.85185185185185</c:v>
                </c:pt>
                <c:pt idx="22">
                  <c:v>135.64285714285612</c:v>
                </c:pt>
                <c:pt idx="23">
                  <c:v>138.32142857143066</c:v>
                </c:pt>
              </c:numCache>
            </c:numRef>
          </c:yVal>
          <c:smooth val="1"/>
        </c:ser>
        <c:ser>
          <c:idx val="3"/>
          <c:order val="3"/>
          <c:tx>
            <c:v>7keV 270nA</c:v>
          </c:tx>
          <c:spPr>
            <a:ln w="28575">
              <a:noFill/>
            </a:ln>
          </c:spPr>
          <c:marker>
            <c:symbol val="x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xVal>
            <c:numRef>
              <c:f>'100V'!$T$10:$T$31</c:f>
              <c:numCache>
                <c:formatCode>General</c:formatCode>
                <c:ptCount val="22"/>
                <c:pt idx="0">
                  <c:v>0</c:v>
                </c:pt>
                <c:pt idx="1">
                  <c:v>3.3333333333333402E-2</c:v>
                </c:pt>
                <c:pt idx="2">
                  <c:v>6.6666666666666693E-2</c:v>
                </c:pt>
                <c:pt idx="3">
                  <c:v>0.1</c:v>
                </c:pt>
                <c:pt idx="4">
                  <c:v>0.13333333333333341</c:v>
                </c:pt>
                <c:pt idx="5">
                  <c:v>0.16666666666666669</c:v>
                </c:pt>
                <c:pt idx="6">
                  <c:v>0.2</c:v>
                </c:pt>
                <c:pt idx="7">
                  <c:v>0.26666666666666738</c:v>
                </c:pt>
                <c:pt idx="8">
                  <c:v>0.33333333333333331</c:v>
                </c:pt>
                <c:pt idx="9">
                  <c:v>0.4</c:v>
                </c:pt>
                <c:pt idx="10">
                  <c:v>0.46666666666666895</c:v>
                </c:pt>
                <c:pt idx="11">
                  <c:v>0.53333333333333333</c:v>
                </c:pt>
                <c:pt idx="12">
                  <c:v>0.60000000000000064</c:v>
                </c:pt>
                <c:pt idx="13">
                  <c:v>0.66666666666666663</c:v>
                </c:pt>
                <c:pt idx="14">
                  <c:v>0.8333333333333337</c:v>
                </c:pt>
                <c:pt idx="15">
                  <c:v>1</c:v>
                </c:pt>
                <c:pt idx="16">
                  <c:v>1.1666666666666667</c:v>
                </c:pt>
                <c:pt idx="17">
                  <c:v>1.3333333333333333</c:v>
                </c:pt>
                <c:pt idx="18">
                  <c:v>1.5</c:v>
                </c:pt>
                <c:pt idx="19">
                  <c:v>1.6666666666666667</c:v>
                </c:pt>
                <c:pt idx="20">
                  <c:v>2</c:v>
                </c:pt>
                <c:pt idx="21">
                  <c:v>2.3333333333333335</c:v>
                </c:pt>
              </c:numCache>
            </c:numRef>
          </c:xVal>
          <c:yVal>
            <c:numRef>
              <c:f>'100V'!$Y$10:$Y$31</c:f>
              <c:numCache>
                <c:formatCode>General</c:formatCode>
                <c:ptCount val="22"/>
                <c:pt idx="0">
                  <c:v>0</c:v>
                </c:pt>
                <c:pt idx="1">
                  <c:v>53.962962962962962</c:v>
                </c:pt>
                <c:pt idx="2">
                  <c:v>84.888888888887976</c:v>
                </c:pt>
                <c:pt idx="3">
                  <c:v>106.283018867924</c:v>
                </c:pt>
                <c:pt idx="4">
                  <c:v>118.5</c:v>
                </c:pt>
                <c:pt idx="5">
                  <c:v>132.96078431372547</c:v>
                </c:pt>
                <c:pt idx="6">
                  <c:v>141.6</c:v>
                </c:pt>
                <c:pt idx="7">
                  <c:v>151.6</c:v>
                </c:pt>
                <c:pt idx="8">
                  <c:v>156.6</c:v>
                </c:pt>
                <c:pt idx="9">
                  <c:v>159.6</c:v>
                </c:pt>
                <c:pt idx="10">
                  <c:v>161.6</c:v>
                </c:pt>
                <c:pt idx="11">
                  <c:v>176.625</c:v>
                </c:pt>
                <c:pt idx="12">
                  <c:v>174.54166666666652</c:v>
                </c:pt>
                <c:pt idx="13">
                  <c:v>173.5</c:v>
                </c:pt>
                <c:pt idx="14">
                  <c:v>178.70833333333437</c:v>
                </c:pt>
                <c:pt idx="15">
                  <c:v>182.875</c:v>
                </c:pt>
                <c:pt idx="16">
                  <c:v>183.91666666666652</c:v>
                </c:pt>
                <c:pt idx="17">
                  <c:v>189.125</c:v>
                </c:pt>
                <c:pt idx="18">
                  <c:v>191.20833333333437</c:v>
                </c:pt>
                <c:pt idx="19">
                  <c:v>193.29166666666652</c:v>
                </c:pt>
                <c:pt idx="20">
                  <c:v>187.04166666666652</c:v>
                </c:pt>
                <c:pt idx="21">
                  <c:v>195.375</c:v>
                </c:pt>
              </c:numCache>
            </c:numRef>
          </c:yVal>
          <c:smooth val="1"/>
        </c:ser>
        <c:ser>
          <c:idx val="4"/>
          <c:order val="4"/>
          <c:tx>
            <c:v>8keV 260nA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'100V'!$T$10:$T$31</c:f>
              <c:numCache>
                <c:formatCode>General</c:formatCode>
                <c:ptCount val="22"/>
                <c:pt idx="0">
                  <c:v>0</c:v>
                </c:pt>
                <c:pt idx="1">
                  <c:v>3.3333333333333402E-2</c:v>
                </c:pt>
                <c:pt idx="2">
                  <c:v>6.6666666666666693E-2</c:v>
                </c:pt>
                <c:pt idx="3">
                  <c:v>0.1</c:v>
                </c:pt>
                <c:pt idx="4">
                  <c:v>0.13333333333333341</c:v>
                </c:pt>
                <c:pt idx="5">
                  <c:v>0.16666666666666669</c:v>
                </c:pt>
                <c:pt idx="6">
                  <c:v>0.2</c:v>
                </c:pt>
                <c:pt idx="7">
                  <c:v>0.26666666666666738</c:v>
                </c:pt>
                <c:pt idx="8">
                  <c:v>0.33333333333333331</c:v>
                </c:pt>
                <c:pt idx="9">
                  <c:v>0.4</c:v>
                </c:pt>
                <c:pt idx="10">
                  <c:v>0.46666666666666895</c:v>
                </c:pt>
                <c:pt idx="11">
                  <c:v>0.53333333333333333</c:v>
                </c:pt>
                <c:pt idx="12">
                  <c:v>0.60000000000000064</c:v>
                </c:pt>
                <c:pt idx="13">
                  <c:v>0.66666666666666663</c:v>
                </c:pt>
                <c:pt idx="14">
                  <c:v>0.8333333333333337</c:v>
                </c:pt>
                <c:pt idx="15">
                  <c:v>1</c:v>
                </c:pt>
                <c:pt idx="16">
                  <c:v>1.1666666666666667</c:v>
                </c:pt>
                <c:pt idx="17">
                  <c:v>1.3333333333333333</c:v>
                </c:pt>
                <c:pt idx="18">
                  <c:v>1.5</c:v>
                </c:pt>
                <c:pt idx="19">
                  <c:v>1.6666666666666667</c:v>
                </c:pt>
                <c:pt idx="20">
                  <c:v>2</c:v>
                </c:pt>
                <c:pt idx="21">
                  <c:v>2.3333333333333335</c:v>
                </c:pt>
              </c:numCache>
            </c:numRef>
          </c:xVal>
          <c:yVal>
            <c:numRef>
              <c:f>'100V'!$AA$10:$AA$31</c:f>
              <c:numCache>
                <c:formatCode>General</c:formatCode>
                <c:ptCount val="22"/>
                <c:pt idx="0">
                  <c:v>0</c:v>
                </c:pt>
                <c:pt idx="1">
                  <c:v>72.153846153845265</c:v>
                </c:pt>
                <c:pt idx="2">
                  <c:v>114.46153846153852</c:v>
                </c:pt>
                <c:pt idx="3">
                  <c:v>143</c:v>
                </c:pt>
                <c:pt idx="4">
                  <c:v>150.6</c:v>
                </c:pt>
                <c:pt idx="5">
                  <c:v>168.91666666666652</c:v>
                </c:pt>
                <c:pt idx="6">
                  <c:v>178.08333333333437</c:v>
                </c:pt>
                <c:pt idx="7">
                  <c:v>198.91666666666652</c:v>
                </c:pt>
                <c:pt idx="8">
                  <c:v>198.5</c:v>
                </c:pt>
                <c:pt idx="9">
                  <c:v>205.16666666666652</c:v>
                </c:pt>
                <c:pt idx="10">
                  <c:v>221.83333333333437</c:v>
                </c:pt>
                <c:pt idx="11">
                  <c:v>213.5</c:v>
                </c:pt>
                <c:pt idx="12">
                  <c:v>213.5</c:v>
                </c:pt>
                <c:pt idx="13">
                  <c:v>220.79166666666652</c:v>
                </c:pt>
                <c:pt idx="14">
                  <c:v>223.91666666666652</c:v>
                </c:pt>
                <c:pt idx="15">
                  <c:v>228.08333333333437</c:v>
                </c:pt>
                <c:pt idx="16">
                  <c:v>229.125</c:v>
                </c:pt>
                <c:pt idx="17">
                  <c:v>227.04166666666652</c:v>
                </c:pt>
                <c:pt idx="18">
                  <c:v>230.16666666666652</c:v>
                </c:pt>
                <c:pt idx="19">
                  <c:v>239.54166666666652</c:v>
                </c:pt>
                <c:pt idx="20">
                  <c:v>234.33333333333437</c:v>
                </c:pt>
                <c:pt idx="21">
                  <c:v>233.29166666666652</c:v>
                </c:pt>
              </c:numCache>
            </c:numRef>
          </c:yVal>
          <c:smooth val="1"/>
        </c:ser>
        <c:axId val="41224064"/>
        <c:axId val="41685376"/>
      </c:scatterChart>
      <c:valAx>
        <c:axId val="41224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Field in diamond [MV/m]</a:t>
                </a:r>
              </a:p>
            </c:rich>
          </c:tx>
          <c:layout>
            <c:manualLayout>
              <c:xMode val="edge"/>
              <c:yMode val="edge"/>
              <c:x val="0.35294117647058826"/>
              <c:y val="0.9249592169657470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1685376"/>
        <c:crosses val="autoZero"/>
        <c:crossBetween val="midCat"/>
      </c:valAx>
      <c:valAx>
        <c:axId val="4168537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Gain</a:t>
                </a:r>
              </a:p>
            </c:rich>
          </c:tx>
          <c:layout>
            <c:manualLayout>
              <c:xMode val="edge"/>
              <c:yMode val="edge"/>
              <c:x val="0"/>
              <c:y val="0.3964110929853205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122406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690714021457654"/>
          <c:y val="7.5584556824361132E-2"/>
          <c:w val="0.84017758046614877"/>
          <c:h val="0.10766721044045729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65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001428169863299"/>
          <c:y val="0.15983176593038639"/>
          <c:w val="0.77673268633472181"/>
          <c:h val="0.6575217258792837"/>
        </c:manualLayout>
      </c:layout>
      <c:scatterChart>
        <c:scatterStyle val="lineMarker"/>
        <c:ser>
          <c:idx val="0"/>
          <c:order val="0"/>
          <c:tx>
            <c:v>1 keV photon</c:v>
          </c:tx>
          <c:spPr>
            <a:ln w="12700">
              <a:noFill/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'SvsV (holes)'!$R$3:$R$26</c:f>
              <c:numCache>
                <c:formatCode>General</c:formatCode>
                <c:ptCount val="24"/>
                <c:pt idx="0">
                  <c:v>2.8571428571428602E-3</c:v>
                </c:pt>
                <c:pt idx="1">
                  <c:v>5.7142857142857143E-3</c:v>
                </c:pt>
                <c:pt idx="2">
                  <c:v>8.5714285714285736E-3</c:v>
                </c:pt>
                <c:pt idx="3">
                  <c:v>1.7142857142857178E-2</c:v>
                </c:pt>
                <c:pt idx="4">
                  <c:v>2.8571428571428591E-2</c:v>
                </c:pt>
                <c:pt idx="5">
                  <c:v>4.0000000000000022E-2</c:v>
                </c:pt>
                <c:pt idx="6">
                  <c:v>5.1428571428571428E-2</c:v>
                </c:pt>
                <c:pt idx="7">
                  <c:v>6.2857142857142903E-2</c:v>
                </c:pt>
                <c:pt idx="8">
                  <c:v>7.4285714285714302E-2</c:v>
                </c:pt>
                <c:pt idx="9">
                  <c:v>8.5714285714285715E-2</c:v>
                </c:pt>
                <c:pt idx="10">
                  <c:v>9.7142857142857142E-2</c:v>
                </c:pt>
                <c:pt idx="11">
                  <c:v>0.11428571428571448</c:v>
                </c:pt>
                <c:pt idx="12">
                  <c:v>0.13714285714285721</c:v>
                </c:pt>
                <c:pt idx="13">
                  <c:v>0.17142857142857137</c:v>
                </c:pt>
                <c:pt idx="14">
                  <c:v>0.2</c:v>
                </c:pt>
                <c:pt idx="15">
                  <c:v>0.22857142857142887</c:v>
                </c:pt>
                <c:pt idx="16">
                  <c:v>0.25714285714285767</c:v>
                </c:pt>
                <c:pt idx="17">
                  <c:v>0.28571428571428642</c:v>
                </c:pt>
                <c:pt idx="18">
                  <c:v>0.31428571428571478</c:v>
                </c:pt>
                <c:pt idx="19">
                  <c:v>0.34285714285714286</c:v>
                </c:pt>
                <c:pt idx="20">
                  <c:v>0.37142857142857244</c:v>
                </c:pt>
                <c:pt idx="21">
                  <c:v>0.4</c:v>
                </c:pt>
                <c:pt idx="22">
                  <c:v>0.42857142857142855</c:v>
                </c:pt>
                <c:pt idx="23">
                  <c:v>0.45714285714285785</c:v>
                </c:pt>
              </c:numCache>
            </c:numRef>
          </c:xVal>
          <c:yVal>
            <c:numRef>
              <c:f>'SvsV (holes)'!$N$3:$N$26</c:f>
              <c:numCache>
                <c:formatCode>General</c:formatCode>
                <c:ptCount val="24"/>
                <c:pt idx="0">
                  <c:v>1.0564940711462483E-4</c:v>
                </c:pt>
                <c:pt idx="1">
                  <c:v>1.0142343083003951E-3</c:v>
                </c:pt>
                <c:pt idx="2">
                  <c:v>2.0073387351778726E-3</c:v>
                </c:pt>
                <c:pt idx="3">
                  <c:v>6.3691739475774415E-3</c:v>
                </c:pt>
                <c:pt idx="4">
                  <c:v>1.6029087768069921E-2</c:v>
                </c:pt>
                <c:pt idx="5">
                  <c:v>2.3353637807783982E-2</c:v>
                </c:pt>
                <c:pt idx="6">
                  <c:v>3.1845869737887209E-2</c:v>
                </c:pt>
                <c:pt idx="7">
                  <c:v>3.715351469420175E-2</c:v>
                </c:pt>
                <c:pt idx="8">
                  <c:v>4.1581280414838474E-2</c:v>
                </c:pt>
                <c:pt idx="9">
                  <c:v>4.4779840446749097E-2</c:v>
                </c:pt>
                <c:pt idx="10">
                  <c:v>4.6912213801356371E-2</c:v>
                </c:pt>
                <c:pt idx="11">
                  <c:v>4.9044587155963409E-2</c:v>
                </c:pt>
                <c:pt idx="12">
                  <c:v>5.1496816513761492E-2</c:v>
                </c:pt>
                <c:pt idx="13">
                  <c:v>5.3351682800000098E-2</c:v>
                </c:pt>
                <c:pt idx="14">
                  <c:v>5.4527772000000002E-2</c:v>
                </c:pt>
                <c:pt idx="15">
                  <c:v>5.5169275199999986E-2</c:v>
                </c:pt>
                <c:pt idx="16">
                  <c:v>5.5650402599999906E-2</c:v>
                </c:pt>
                <c:pt idx="17">
                  <c:v>5.6266569767441862E-2</c:v>
                </c:pt>
                <c:pt idx="18">
                  <c:v>5.6588093023255813E-2</c:v>
                </c:pt>
                <c:pt idx="19">
                  <c:v>5.690961627906975E-2</c:v>
                </c:pt>
                <c:pt idx="20">
                  <c:v>5.7016790697674423E-2</c:v>
                </c:pt>
                <c:pt idx="21">
                  <c:v>5.7215730522088414E-2</c:v>
                </c:pt>
                <c:pt idx="22">
                  <c:v>5.7645116867469773E-2</c:v>
                </c:pt>
                <c:pt idx="23">
                  <c:v>5.7537770281124521E-2</c:v>
                </c:pt>
              </c:numCache>
            </c:numRef>
          </c:yVal>
        </c:ser>
        <c:axId val="35996032"/>
        <c:axId val="41804928"/>
      </c:scatterChart>
      <c:valAx>
        <c:axId val="35996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Field (MV/m)</a:t>
                </a:r>
              </a:p>
            </c:rich>
          </c:tx>
          <c:layout>
            <c:manualLayout>
              <c:xMode val="edge"/>
              <c:yMode val="edge"/>
              <c:x val="0.47786394598146703"/>
              <c:y val="0.899545320645412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804928"/>
        <c:crossesAt val="1.000000000000004E-4"/>
        <c:crossBetween val="midCat"/>
      </c:valAx>
      <c:valAx>
        <c:axId val="41804928"/>
        <c:scaling>
          <c:logBase val="10"/>
          <c:orientation val="minMax"/>
          <c:max val="0.1"/>
          <c:min val="1.000000000000004E-4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 err="1" smtClean="0"/>
                  <a:t>Responsivity</a:t>
                </a:r>
                <a:r>
                  <a:rPr lang="en-US" sz="1800" baseline="0" dirty="0" smtClean="0"/>
                  <a:t> 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(A/W)</a:t>
                </a:r>
              </a:p>
            </c:rich>
          </c:tx>
          <c:layout>
            <c:manualLayout>
              <c:xMode val="edge"/>
              <c:yMode val="edge"/>
              <c:x val="7.0150045822765334E-3"/>
              <c:y val="0.3187198877887236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99603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7539669455549657"/>
          <c:y val="0.40323569705313123"/>
          <c:w val="0.29685719273856231"/>
          <c:h val="0.14601884324818126"/>
        </c:manualLayout>
      </c:layout>
      <c:spPr>
        <a:noFill/>
        <a:ln w="3175">
          <a:noFill/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016955665100343"/>
          <c:y val="5.4263668588883464E-2"/>
          <c:w val="0.83777289233510566"/>
          <c:h val="0.79263715903047605"/>
        </c:manualLayout>
      </c:layout>
      <c:scatterChart>
        <c:scatterStyle val="lineMarker"/>
        <c:ser>
          <c:idx val="0"/>
          <c:order val="0"/>
          <c:tx>
            <c:v>measured</c:v>
          </c:tx>
          <c:spPr>
            <a:ln w="28575">
              <a:noFill/>
            </a:ln>
          </c:spPr>
          <c:marker>
            <c:symbol val="diamond"/>
            <c:size val="2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plus>
              <c:numRef>
                <c:f>Sheet3!$D$10:$D$259</c:f>
                <c:numCache>
                  <c:formatCode>General</c:formatCode>
                  <c:ptCount val="250"/>
                  <c:pt idx="0">
                    <c:v>1.0894104000000019E-3</c:v>
                  </c:pt>
                  <c:pt idx="1">
                    <c:v>1.0569143200000019E-3</c:v>
                  </c:pt>
                  <c:pt idx="2">
                    <c:v>1.1216949120000002E-3</c:v>
                  </c:pt>
                  <c:pt idx="3">
                    <c:v>1.1140289000000022E-3</c:v>
                  </c:pt>
                  <c:pt idx="4">
                    <c:v>3.9833395960000136E-4</c:v>
                  </c:pt>
                  <c:pt idx="5">
                    <c:v>5.1614847109999996E-4</c:v>
                  </c:pt>
                  <c:pt idx="6">
                    <c:v>4.7048449799999965E-4</c:v>
                  </c:pt>
                  <c:pt idx="7">
                    <c:v>8.7462101499999998E-5</c:v>
                  </c:pt>
                  <c:pt idx="8">
                    <c:v>3.809313900000006E-4</c:v>
                  </c:pt>
                  <c:pt idx="9">
                    <c:v>4.1440321379999966E-4</c:v>
                  </c:pt>
                  <c:pt idx="10">
                    <c:v>3.6153496010000042E-4</c:v>
                  </c:pt>
                  <c:pt idx="11">
                    <c:v>5.5108106399999988E-4</c:v>
                  </c:pt>
                  <c:pt idx="12">
                    <c:v>5.7003936710000149E-4</c:v>
                  </c:pt>
                  <c:pt idx="13">
                    <c:v>5.6838070080000023E-4</c:v>
                  </c:pt>
                  <c:pt idx="14">
                    <c:v>4.8314260890000159E-4</c:v>
                  </c:pt>
                  <c:pt idx="15">
                    <c:v>4.8486081190000143E-4</c:v>
                  </c:pt>
                  <c:pt idx="16">
                    <c:v>4.7048363999999988E-4</c:v>
                  </c:pt>
                  <c:pt idx="17">
                    <c:v>4.3794647020000142E-4</c:v>
                  </c:pt>
                  <c:pt idx="18">
                    <c:v>3.9186266330000003E-4</c:v>
                  </c:pt>
                  <c:pt idx="19">
                    <c:v>6.3403376429999991E-4</c:v>
                  </c:pt>
                  <c:pt idx="20">
                    <c:v>6.3247130699999998E-4</c:v>
                  </c:pt>
                  <c:pt idx="21">
                    <c:v>6.4283971200000147E-4</c:v>
                  </c:pt>
                  <c:pt idx="22">
                    <c:v>6.8200786799999999E-4</c:v>
                  </c:pt>
                  <c:pt idx="23">
                    <c:v>6.9441085000000095E-4</c:v>
                  </c:pt>
                  <c:pt idx="24">
                    <c:v>7.0039312499999994E-4</c:v>
                  </c:pt>
                  <c:pt idx="25">
                    <c:v>7.1735165299999996E-4</c:v>
                  </c:pt>
                  <c:pt idx="26">
                    <c:v>5.2419015000000103E-4</c:v>
                  </c:pt>
                  <c:pt idx="27">
                    <c:v>5.9523679080000129E-4</c:v>
                  </c:pt>
                  <c:pt idx="28">
                    <c:v>4.7798197200000153E-4</c:v>
                  </c:pt>
                  <c:pt idx="29">
                    <c:v>4.9085200780000029E-4</c:v>
                  </c:pt>
                  <c:pt idx="30">
                    <c:v>3.9366814350000004E-4</c:v>
                  </c:pt>
                  <c:pt idx="31">
                    <c:v>4.6127906759999997E-4</c:v>
                  </c:pt>
                  <c:pt idx="32">
                    <c:v>4.4071879269999965E-4</c:v>
                  </c:pt>
                  <c:pt idx="33">
                    <c:v>7.5597631200000277E-4</c:v>
                  </c:pt>
                  <c:pt idx="34">
                    <c:v>7.5385420000000157E-4</c:v>
                  </c:pt>
                  <c:pt idx="35">
                    <c:v>8.1752970300000283E-4</c:v>
                  </c:pt>
                  <c:pt idx="36">
                    <c:v>8.2918819200000012E-4</c:v>
                  </c:pt>
                  <c:pt idx="37">
                    <c:v>9.6232837200000006E-4</c:v>
                  </c:pt>
                  <c:pt idx="38">
                    <c:v>9.7883079900000004E-4</c:v>
                  </c:pt>
                  <c:pt idx="39">
                    <c:v>1.0335491179999982E-3</c:v>
                  </c:pt>
                  <c:pt idx="40">
                    <c:v>1.0709449790000025E-3</c:v>
                  </c:pt>
                  <c:pt idx="41">
                    <c:v>1.1180393440000022E-3</c:v>
                  </c:pt>
                  <c:pt idx="42">
                    <c:v>1.1862914280000028E-3</c:v>
                  </c:pt>
                  <c:pt idx="43">
                    <c:v>1.2571981300000001E-3</c:v>
                  </c:pt>
                  <c:pt idx="44">
                    <c:v>1.3267023360000025E-3</c:v>
                  </c:pt>
                  <c:pt idx="45">
                    <c:v>1.3962916800000001E-3</c:v>
                  </c:pt>
                  <c:pt idx="46">
                    <c:v>1.4712177700000027E-3</c:v>
                  </c:pt>
                  <c:pt idx="47">
                    <c:v>1.4795315999999998E-3</c:v>
                  </c:pt>
                  <c:pt idx="48">
                    <c:v>1.494223060000002E-3</c:v>
                  </c:pt>
                  <c:pt idx="49">
                    <c:v>1.5342360160000019E-3</c:v>
                  </c:pt>
                  <c:pt idx="50">
                    <c:v>1.5563660890000025E-3</c:v>
                  </c:pt>
                  <c:pt idx="51">
                    <c:v>1.628572650000002E-3</c:v>
                  </c:pt>
                  <c:pt idx="52">
                    <c:v>1.7069763700000001E-3</c:v>
                  </c:pt>
                  <c:pt idx="53">
                    <c:v>1.7280083520000019E-3</c:v>
                  </c:pt>
                  <c:pt idx="54">
                    <c:v>1.5183043290000022E-3</c:v>
                  </c:pt>
                  <c:pt idx="55">
                    <c:v>1.7192074900000021E-3</c:v>
                  </c:pt>
                  <c:pt idx="56">
                    <c:v>1.622942845454548E-3</c:v>
                  </c:pt>
                  <c:pt idx="57">
                    <c:v>1.5679330479999997E-3</c:v>
                  </c:pt>
                  <c:pt idx="58">
                    <c:v>1.6458930681818211E-3</c:v>
                  </c:pt>
                  <c:pt idx="59">
                    <c:v>1.6224038820000025E-3</c:v>
                  </c:pt>
                  <c:pt idx="60">
                    <c:v>1.6767741934343441E-3</c:v>
                  </c:pt>
                  <c:pt idx="61">
                    <c:v>1.6701083220000041E-3</c:v>
                  </c:pt>
                  <c:pt idx="62">
                    <c:v>1.7039158333333358E-3</c:v>
                  </c:pt>
                  <c:pt idx="63">
                    <c:v>1.7073384120000002E-3</c:v>
                  </c:pt>
                  <c:pt idx="64">
                    <c:v>1.7250596767676781E-3</c:v>
                  </c:pt>
                  <c:pt idx="65">
                    <c:v>1.7390607080000021E-3</c:v>
                  </c:pt>
                  <c:pt idx="66">
                    <c:v>1.7484334636363676E-3</c:v>
                  </c:pt>
                  <c:pt idx="67">
                    <c:v>1.7679218700000002E-3</c:v>
                  </c:pt>
                  <c:pt idx="68">
                    <c:v>1.7708555000000045E-3</c:v>
                  </c:pt>
                  <c:pt idx="69">
                    <c:v>1.792648592000002E-3</c:v>
                  </c:pt>
                  <c:pt idx="70">
                    <c:v>1.7909869191919227E-3</c:v>
                  </c:pt>
                  <c:pt idx="71">
                    <c:v>1.8155717919999999E-3</c:v>
                  </c:pt>
                  <c:pt idx="72">
                    <c:v>1.8100288939393941E-3</c:v>
                  </c:pt>
                  <c:pt idx="73">
                    <c:v>1.8383450800000041E-3</c:v>
                  </c:pt>
                  <c:pt idx="74">
                    <c:v>1.8302136929292927E-3</c:v>
                  </c:pt>
                  <c:pt idx="75">
                    <c:v>1.8590168600000042E-3</c:v>
                  </c:pt>
                  <c:pt idx="76">
                    <c:v>1.8493399974747473E-3</c:v>
                  </c:pt>
                  <c:pt idx="77">
                    <c:v>1.8864767040000039E-3</c:v>
                  </c:pt>
                  <c:pt idx="78">
                    <c:v>1.8675601000000027E-3</c:v>
                  </c:pt>
                  <c:pt idx="79">
                    <c:v>1.8797532400000019E-3</c:v>
                  </c:pt>
                  <c:pt idx="80">
                    <c:v>1.8919168272727312E-3</c:v>
                  </c:pt>
                  <c:pt idx="81">
                    <c:v>1.8999178500000034E-3</c:v>
                  </c:pt>
                  <c:pt idx="82">
                    <c:v>1.9069310772727303E-3</c:v>
                  </c:pt>
                  <c:pt idx="83">
                    <c:v>1.9160312079999999E-3</c:v>
                  </c:pt>
                  <c:pt idx="84">
                    <c:v>1.9182264500000022E-3</c:v>
                  </c:pt>
                  <c:pt idx="85">
                    <c:v>1.9310339580000022E-3</c:v>
                  </c:pt>
                  <c:pt idx="86">
                    <c:v>1.9297697646464686E-3</c:v>
                  </c:pt>
                  <c:pt idx="87">
                    <c:v>1.947603844000004E-3</c:v>
                  </c:pt>
                  <c:pt idx="88">
                    <c:v>1.9410144747474785E-3</c:v>
                  </c:pt>
                  <c:pt idx="89">
                    <c:v>1.9603984620000041E-3</c:v>
                  </c:pt>
                  <c:pt idx="90">
                    <c:v>1.951847633333337E-3</c:v>
                  </c:pt>
                  <c:pt idx="91">
                    <c:v>1.9736620470000021E-3</c:v>
                  </c:pt>
                  <c:pt idx="92">
                    <c:v>1.9634070272727322E-3</c:v>
                  </c:pt>
                  <c:pt idx="93">
                    <c:v>1.9867012770000041E-3</c:v>
                  </c:pt>
                  <c:pt idx="94">
                    <c:v>1.9736196398989934E-3</c:v>
                  </c:pt>
                  <c:pt idx="95">
                    <c:v>1.9988587680000061E-3</c:v>
                  </c:pt>
                  <c:pt idx="96">
                    <c:v>1.9829089212121264E-3</c:v>
                  </c:pt>
                  <c:pt idx="97">
                    <c:v>2.0094107460000045E-3</c:v>
                  </c:pt>
                  <c:pt idx="98">
                    <c:v>1.9912278222222269E-3</c:v>
                  </c:pt>
                  <c:pt idx="99">
                    <c:v>2.0170487670000039E-3</c:v>
                  </c:pt>
                  <c:pt idx="100">
                    <c:v>1.9982868181818245E-3</c:v>
                  </c:pt>
                  <c:pt idx="101">
                    <c:v>2.0266089720000001E-3</c:v>
                  </c:pt>
                  <c:pt idx="102">
                    <c:v>2.0153489262626227E-3</c:v>
                  </c:pt>
                  <c:pt idx="103">
                    <c:v>2.0376790000000001E-3</c:v>
                  </c:pt>
                  <c:pt idx="104">
                    <c:v>2.024199475757583E-3</c:v>
                  </c:pt>
                  <c:pt idx="105">
                    <c:v>2.0457394620000059E-3</c:v>
                  </c:pt>
                  <c:pt idx="106">
                    <c:v>2.0315506565656582E-3</c:v>
                  </c:pt>
                  <c:pt idx="107">
                    <c:v>2.0551451849999997E-3</c:v>
                  </c:pt>
                  <c:pt idx="108">
                    <c:v>2.0382304444444442E-3</c:v>
                  </c:pt>
                  <c:pt idx="109">
                    <c:v>2.0641559100000001E-3</c:v>
                  </c:pt>
                  <c:pt idx="110">
                    <c:v>2.0450983686868692E-3</c:v>
                  </c:pt>
                  <c:pt idx="111">
                    <c:v>2.071701324E-3</c:v>
                  </c:pt>
                  <c:pt idx="112">
                    <c:v>2.0510651893939367E-3</c:v>
                  </c:pt>
                  <c:pt idx="113">
                    <c:v>2.0775115800000074E-3</c:v>
                  </c:pt>
                  <c:pt idx="114">
                    <c:v>2.0570819681818226E-3</c:v>
                  </c:pt>
                  <c:pt idx="115">
                    <c:v>2.0830071100000039E-3</c:v>
                  </c:pt>
                  <c:pt idx="116">
                    <c:v>2.0631257777777886E-3</c:v>
                  </c:pt>
                  <c:pt idx="117">
                    <c:v>2.0906632180000039E-3</c:v>
                  </c:pt>
                  <c:pt idx="118">
                    <c:v>2.0709418484848537E-3</c:v>
                  </c:pt>
                  <c:pt idx="119">
                    <c:v>2.0954291799999999E-3</c:v>
                  </c:pt>
                  <c:pt idx="120">
                    <c:v>2.0790044464646471E-3</c:v>
                  </c:pt>
                  <c:pt idx="121">
                    <c:v>2.1471415320000074E-3</c:v>
                  </c:pt>
                  <c:pt idx="122">
                    <c:v>2.137802333333333E-3</c:v>
                  </c:pt>
                  <c:pt idx="123">
                    <c:v>2.3211800100000012E-3</c:v>
                  </c:pt>
                  <c:pt idx="124">
                    <c:v>2.357514709595966E-3</c:v>
                  </c:pt>
                  <c:pt idx="125">
                    <c:v>2.1821721299999999E-3</c:v>
                  </c:pt>
                  <c:pt idx="126">
                    <c:v>2.2839154262626316E-3</c:v>
                  </c:pt>
                  <c:pt idx="127">
                    <c:v>2.0704449999999998E-3</c:v>
                  </c:pt>
                  <c:pt idx="128">
                    <c:v>2.2167264303030267E-3</c:v>
                  </c:pt>
                  <c:pt idx="129">
                    <c:v>2.1146005630000011E-3</c:v>
                  </c:pt>
                  <c:pt idx="130">
                    <c:v>2.2087139191919254E-3</c:v>
                  </c:pt>
                  <c:pt idx="131">
                    <c:v>2.1542945100000055E-3</c:v>
                  </c:pt>
                  <c:pt idx="132">
                    <c:v>2.2140655515151572E-3</c:v>
                  </c:pt>
                  <c:pt idx="133">
                    <c:v>2.1710911320000012E-3</c:v>
                  </c:pt>
                  <c:pt idx="134">
                    <c:v>2.2133026530303085E-3</c:v>
                  </c:pt>
                  <c:pt idx="135">
                    <c:v>2.179481040000006E-3</c:v>
                  </c:pt>
                  <c:pt idx="136">
                    <c:v>2.2064327424242492E-3</c:v>
                  </c:pt>
                  <c:pt idx="137">
                    <c:v>2.1833584430000011E-3</c:v>
                  </c:pt>
                  <c:pt idx="138">
                    <c:v>2.2040438727272795E-3</c:v>
                  </c:pt>
                  <c:pt idx="139">
                    <c:v>2.1886353110000039E-3</c:v>
                  </c:pt>
                  <c:pt idx="140">
                    <c:v>2.2029094883838384E-3</c:v>
                  </c:pt>
                  <c:pt idx="141">
                    <c:v>2.193772464E-3</c:v>
                  </c:pt>
                  <c:pt idx="142">
                    <c:v>2.2022298489899066E-3</c:v>
                  </c:pt>
                  <c:pt idx="143">
                    <c:v>2.2047073880000078E-3</c:v>
                  </c:pt>
                  <c:pt idx="144">
                    <c:v>2.2269190949494996E-3</c:v>
                  </c:pt>
                  <c:pt idx="145">
                    <c:v>2.2544087727272796E-3</c:v>
                  </c:pt>
                  <c:pt idx="146">
                    <c:v>2.202815221212121E-3</c:v>
                  </c:pt>
                  <c:pt idx="147">
                    <c:v>2.2400255287878855E-3</c:v>
                  </c:pt>
                  <c:pt idx="148">
                    <c:v>2.2192000000000002E-3</c:v>
                  </c:pt>
                  <c:pt idx="149">
                    <c:v>2.677549469696974E-3</c:v>
                  </c:pt>
                  <c:pt idx="150">
                    <c:v>2.4906477282828328E-3</c:v>
                  </c:pt>
                  <c:pt idx="151">
                    <c:v>2.1676802858585898E-3</c:v>
                  </c:pt>
                  <c:pt idx="152">
                    <c:v>2.1302490606060608E-3</c:v>
                  </c:pt>
                  <c:pt idx="153">
                    <c:v>4.1528921212121341E-3</c:v>
                  </c:pt>
                  <c:pt idx="154">
                    <c:v>3.4497886080808115E-3</c:v>
                  </c:pt>
                  <c:pt idx="155">
                    <c:v>3.5807378000000103E-3</c:v>
                  </c:pt>
                  <c:pt idx="156">
                    <c:v>2.3733141010101057E-3</c:v>
                  </c:pt>
                  <c:pt idx="157">
                    <c:v>2.1619322373737392E-3</c:v>
                  </c:pt>
                  <c:pt idx="158">
                    <c:v>2.0963890136363652E-3</c:v>
                  </c:pt>
                  <c:pt idx="159">
                    <c:v>2.1020700828282826E-3</c:v>
                  </c:pt>
                  <c:pt idx="160">
                    <c:v>2.0739050621212179E-3</c:v>
                  </c:pt>
                  <c:pt idx="161">
                    <c:v>2.0688462171717212E-3</c:v>
                  </c:pt>
                  <c:pt idx="162">
                    <c:v>2.0726118636363675E-3</c:v>
                  </c:pt>
                  <c:pt idx="163">
                    <c:v>2.0916133838383838E-3</c:v>
                  </c:pt>
                  <c:pt idx="164">
                    <c:v>2.0691706212121212E-3</c:v>
                  </c:pt>
                  <c:pt idx="165">
                    <c:v>2.0692267818181852E-3</c:v>
                  </c:pt>
                  <c:pt idx="166">
                    <c:v>2.0599875505050592E-3</c:v>
                  </c:pt>
                  <c:pt idx="167">
                    <c:v>2.0658242666666735E-3</c:v>
                  </c:pt>
                  <c:pt idx="168">
                    <c:v>2.0646336666666734E-3</c:v>
                  </c:pt>
                  <c:pt idx="169">
                    <c:v>2.0867257676767752E-3</c:v>
                  </c:pt>
                  <c:pt idx="170">
                    <c:v>2.0755258893939391E-3</c:v>
                  </c:pt>
                  <c:pt idx="171">
                    <c:v>2.1034928020202052E-3</c:v>
                  </c:pt>
                  <c:pt idx="172">
                    <c:v>2.0879561212121247E-3</c:v>
                  </c:pt>
                  <c:pt idx="173">
                    <c:v>2.0598509560606063E-3</c:v>
                  </c:pt>
                  <c:pt idx="174">
                    <c:v>2.0805080727272791E-3</c:v>
                  </c:pt>
                  <c:pt idx="175">
                    <c:v>2.116719972727278E-3</c:v>
                  </c:pt>
                  <c:pt idx="176">
                    <c:v>2.0829612388888886E-3</c:v>
                  </c:pt>
                  <c:pt idx="177">
                    <c:v>2.0935669656565697E-3</c:v>
                  </c:pt>
                  <c:pt idx="178">
                    <c:v>2.0858810227272801E-3</c:v>
                  </c:pt>
                  <c:pt idx="179">
                    <c:v>2.0886135848484852E-3</c:v>
                  </c:pt>
                  <c:pt idx="180">
                    <c:v>2.1029604040404041E-3</c:v>
                  </c:pt>
                  <c:pt idx="181">
                    <c:v>2.0941176474747543E-3</c:v>
                  </c:pt>
                  <c:pt idx="182">
                    <c:v>2.0921545303030308E-3</c:v>
                  </c:pt>
                  <c:pt idx="183">
                    <c:v>2.0956172969697011E-3</c:v>
                  </c:pt>
                  <c:pt idx="184">
                    <c:v>2.0929118939393985E-3</c:v>
                  </c:pt>
                  <c:pt idx="185">
                    <c:v>2.1045569888888888E-3</c:v>
                  </c:pt>
                  <c:pt idx="186">
                    <c:v>2.0999538989898989E-3</c:v>
                  </c:pt>
                  <c:pt idx="187">
                    <c:v>2.10613170101011E-3</c:v>
                  </c:pt>
                  <c:pt idx="188">
                    <c:v>2.1018765616161663E-3</c:v>
                  </c:pt>
                  <c:pt idx="189">
                    <c:v>2.12069381313132E-3</c:v>
                  </c:pt>
                  <c:pt idx="190">
                    <c:v>2.1133348787878885E-3</c:v>
                  </c:pt>
                  <c:pt idx="191">
                    <c:v>2.1192202782828341E-3</c:v>
                  </c:pt>
                  <c:pt idx="192">
                    <c:v>2.1095085303030306E-3</c:v>
                  </c:pt>
                  <c:pt idx="193">
                    <c:v>2.0864407151515193E-3</c:v>
                  </c:pt>
                  <c:pt idx="194">
                    <c:v>2.0822893636363651E-3</c:v>
                  </c:pt>
                  <c:pt idx="195">
                    <c:v>2.087989191919199E-3</c:v>
                  </c:pt>
                  <c:pt idx="196">
                    <c:v>2.1045610510101093E-3</c:v>
                  </c:pt>
                  <c:pt idx="197">
                    <c:v>2.1033101676767758E-3</c:v>
                  </c:pt>
                  <c:pt idx="198">
                    <c:v>2.0988560535353542E-3</c:v>
                  </c:pt>
                  <c:pt idx="199">
                    <c:v>2.0916830000000004E-3</c:v>
                  </c:pt>
                  <c:pt idx="200">
                    <c:v>2.1132234464646482E-3</c:v>
                  </c:pt>
                  <c:pt idx="201">
                    <c:v>2.1060195333333352E-3</c:v>
                  </c:pt>
                  <c:pt idx="202">
                    <c:v>2.1041134222222271E-3</c:v>
                  </c:pt>
                  <c:pt idx="203">
                    <c:v>2.1184438727272752E-3</c:v>
                  </c:pt>
                  <c:pt idx="204">
                    <c:v>2.105306176767682E-3</c:v>
                  </c:pt>
                  <c:pt idx="205">
                    <c:v>2.1111373444444503E-3</c:v>
                  </c:pt>
                  <c:pt idx="206">
                    <c:v>2.1127183333333336E-3</c:v>
                  </c:pt>
                  <c:pt idx="207">
                    <c:v>2.1330088459596002E-3</c:v>
                  </c:pt>
                  <c:pt idx="208">
                    <c:v>2.1199702808080813E-3</c:v>
                  </c:pt>
                  <c:pt idx="209">
                    <c:v>2.119475658585859E-3</c:v>
                  </c:pt>
                  <c:pt idx="210">
                    <c:v>2.1222613000000039E-3</c:v>
                  </c:pt>
                  <c:pt idx="211">
                    <c:v>2.1304943611111177E-3</c:v>
                  </c:pt>
                  <c:pt idx="212">
                    <c:v>2.1246407989899056E-3</c:v>
                  </c:pt>
                  <c:pt idx="213">
                    <c:v>2.1668626565656572E-3</c:v>
                  </c:pt>
                  <c:pt idx="214">
                    <c:v>2.1436908323232357E-3</c:v>
                  </c:pt>
                  <c:pt idx="215">
                    <c:v>2.5699862444444528E-3</c:v>
                  </c:pt>
                  <c:pt idx="216">
                    <c:v>2.1589042924242486E-3</c:v>
                  </c:pt>
                  <c:pt idx="217">
                    <c:v>2.1635888272727348E-3</c:v>
                  </c:pt>
                  <c:pt idx="218">
                    <c:v>2.153894040909099E-3</c:v>
                  </c:pt>
                  <c:pt idx="219">
                    <c:v>2.1598668181818182E-3</c:v>
                  </c:pt>
                  <c:pt idx="220">
                    <c:v>2.147591048484861E-3</c:v>
                  </c:pt>
                  <c:pt idx="221">
                    <c:v>2.1601796525252616E-3</c:v>
                  </c:pt>
                  <c:pt idx="222">
                    <c:v>2.1522546424242442E-3</c:v>
                  </c:pt>
                  <c:pt idx="223">
                    <c:v>2.1428396454545502E-3</c:v>
                  </c:pt>
                  <c:pt idx="224">
                    <c:v>2.1218101E-3</c:v>
                  </c:pt>
                  <c:pt idx="225">
                    <c:v>2.1026758212121218E-3</c:v>
                  </c:pt>
                  <c:pt idx="226">
                    <c:v>2.0719514686868691E-3</c:v>
                  </c:pt>
                  <c:pt idx="227">
                    <c:v>2.13536357272728E-3</c:v>
                  </c:pt>
                  <c:pt idx="228">
                    <c:v>2.1305677606060689E-3</c:v>
                  </c:pt>
                  <c:pt idx="229">
                    <c:v>2.1428540656565692E-3</c:v>
                  </c:pt>
                  <c:pt idx="230">
                    <c:v>2.1535143323232367E-3</c:v>
                  </c:pt>
                  <c:pt idx="231">
                    <c:v>2.1638976015151603E-3</c:v>
                  </c:pt>
                  <c:pt idx="232">
                    <c:v>2.1734899939393941E-3</c:v>
                  </c:pt>
                  <c:pt idx="233">
                    <c:v>2.199801390909091E-3</c:v>
                  </c:pt>
                  <c:pt idx="234">
                    <c:v>2.2153932989899066E-3</c:v>
                  </c:pt>
                  <c:pt idx="235">
                    <c:v>2.2384186919191919E-3</c:v>
                  </c:pt>
                  <c:pt idx="236">
                    <c:v>2.2635416550505147E-3</c:v>
                  </c:pt>
                  <c:pt idx="237">
                    <c:v>2.2668002909090952E-3</c:v>
                  </c:pt>
                  <c:pt idx="238">
                    <c:v>2.2847401439393998E-3</c:v>
                  </c:pt>
                  <c:pt idx="239">
                    <c:v>2.2915807676767773E-3</c:v>
                  </c:pt>
                  <c:pt idx="240">
                    <c:v>2.2877045111111233E-3</c:v>
                  </c:pt>
                  <c:pt idx="241">
                    <c:v>2.2821529853535392E-3</c:v>
                  </c:pt>
                  <c:pt idx="242">
                    <c:v>2.2959387500000078E-3</c:v>
                  </c:pt>
                  <c:pt idx="243">
                    <c:v>2.4425775111111192E-3</c:v>
                  </c:pt>
                  <c:pt idx="244">
                    <c:v>2.5320280646464644E-3</c:v>
                  </c:pt>
                  <c:pt idx="245">
                    <c:v>2.5921367454545545E-3</c:v>
                  </c:pt>
                  <c:pt idx="246">
                    <c:v>2.6377427272727292E-3</c:v>
                  </c:pt>
                  <c:pt idx="247">
                    <c:v>2.6678402272727344E-3</c:v>
                  </c:pt>
                  <c:pt idx="248">
                    <c:v>2.6133830050505103E-3</c:v>
                  </c:pt>
                  <c:pt idx="249">
                    <c:v>2.6229576666666711E-3</c:v>
                  </c:pt>
                </c:numCache>
              </c:numRef>
            </c:plus>
            <c:minus>
              <c:numRef>
                <c:f>Sheet3!$D$10:$D$259</c:f>
                <c:numCache>
                  <c:formatCode>General</c:formatCode>
                  <c:ptCount val="250"/>
                  <c:pt idx="0">
                    <c:v>1.0894104000000019E-3</c:v>
                  </c:pt>
                  <c:pt idx="1">
                    <c:v>1.0569143200000019E-3</c:v>
                  </c:pt>
                  <c:pt idx="2">
                    <c:v>1.1216949120000002E-3</c:v>
                  </c:pt>
                  <c:pt idx="3">
                    <c:v>1.1140289000000022E-3</c:v>
                  </c:pt>
                  <c:pt idx="4">
                    <c:v>3.9833395960000136E-4</c:v>
                  </c:pt>
                  <c:pt idx="5">
                    <c:v>5.1614847109999996E-4</c:v>
                  </c:pt>
                  <c:pt idx="6">
                    <c:v>4.7048449799999965E-4</c:v>
                  </c:pt>
                  <c:pt idx="7">
                    <c:v>8.7462101499999998E-5</c:v>
                  </c:pt>
                  <c:pt idx="8">
                    <c:v>3.809313900000006E-4</c:v>
                  </c:pt>
                  <c:pt idx="9">
                    <c:v>4.1440321379999966E-4</c:v>
                  </c:pt>
                  <c:pt idx="10">
                    <c:v>3.6153496010000042E-4</c:v>
                  </c:pt>
                  <c:pt idx="11">
                    <c:v>5.5108106399999988E-4</c:v>
                  </c:pt>
                  <c:pt idx="12">
                    <c:v>5.7003936710000149E-4</c:v>
                  </c:pt>
                  <c:pt idx="13">
                    <c:v>5.6838070080000023E-4</c:v>
                  </c:pt>
                  <c:pt idx="14">
                    <c:v>4.8314260890000159E-4</c:v>
                  </c:pt>
                  <c:pt idx="15">
                    <c:v>4.8486081190000143E-4</c:v>
                  </c:pt>
                  <c:pt idx="16">
                    <c:v>4.7048363999999988E-4</c:v>
                  </c:pt>
                  <c:pt idx="17">
                    <c:v>4.3794647020000142E-4</c:v>
                  </c:pt>
                  <c:pt idx="18">
                    <c:v>3.9186266330000003E-4</c:v>
                  </c:pt>
                  <c:pt idx="19">
                    <c:v>6.3403376429999991E-4</c:v>
                  </c:pt>
                  <c:pt idx="20">
                    <c:v>6.3247130699999998E-4</c:v>
                  </c:pt>
                  <c:pt idx="21">
                    <c:v>6.4283971200000147E-4</c:v>
                  </c:pt>
                  <c:pt idx="22">
                    <c:v>6.8200786799999999E-4</c:v>
                  </c:pt>
                  <c:pt idx="23">
                    <c:v>6.9441085000000095E-4</c:v>
                  </c:pt>
                  <c:pt idx="24">
                    <c:v>7.0039312499999994E-4</c:v>
                  </c:pt>
                  <c:pt idx="25">
                    <c:v>7.1735165299999996E-4</c:v>
                  </c:pt>
                  <c:pt idx="26">
                    <c:v>5.2419015000000103E-4</c:v>
                  </c:pt>
                  <c:pt idx="27">
                    <c:v>5.9523679080000129E-4</c:v>
                  </c:pt>
                  <c:pt idx="28">
                    <c:v>4.7798197200000153E-4</c:v>
                  </c:pt>
                  <c:pt idx="29">
                    <c:v>4.9085200780000029E-4</c:v>
                  </c:pt>
                  <c:pt idx="30">
                    <c:v>3.9366814350000004E-4</c:v>
                  </c:pt>
                  <c:pt idx="31">
                    <c:v>4.6127906759999997E-4</c:v>
                  </c:pt>
                  <c:pt idx="32">
                    <c:v>4.4071879269999965E-4</c:v>
                  </c:pt>
                  <c:pt idx="33">
                    <c:v>7.5597631200000277E-4</c:v>
                  </c:pt>
                  <c:pt idx="34">
                    <c:v>7.5385420000000157E-4</c:v>
                  </c:pt>
                  <c:pt idx="35">
                    <c:v>8.1752970300000283E-4</c:v>
                  </c:pt>
                  <c:pt idx="36">
                    <c:v>8.2918819200000012E-4</c:v>
                  </c:pt>
                  <c:pt idx="37">
                    <c:v>9.6232837200000006E-4</c:v>
                  </c:pt>
                  <c:pt idx="38">
                    <c:v>9.7883079900000004E-4</c:v>
                  </c:pt>
                  <c:pt idx="39">
                    <c:v>1.0335491179999982E-3</c:v>
                  </c:pt>
                  <c:pt idx="40">
                    <c:v>1.0709449790000025E-3</c:v>
                  </c:pt>
                  <c:pt idx="41">
                    <c:v>1.1180393440000022E-3</c:v>
                  </c:pt>
                  <c:pt idx="42">
                    <c:v>1.1862914280000028E-3</c:v>
                  </c:pt>
                  <c:pt idx="43">
                    <c:v>1.2571981300000001E-3</c:v>
                  </c:pt>
                  <c:pt idx="44">
                    <c:v>1.3267023360000025E-3</c:v>
                  </c:pt>
                  <c:pt idx="45">
                    <c:v>1.3962916800000001E-3</c:v>
                  </c:pt>
                  <c:pt idx="46">
                    <c:v>1.4712177700000027E-3</c:v>
                  </c:pt>
                  <c:pt idx="47">
                    <c:v>1.4795315999999998E-3</c:v>
                  </c:pt>
                  <c:pt idx="48">
                    <c:v>1.494223060000002E-3</c:v>
                  </c:pt>
                  <c:pt idx="49">
                    <c:v>1.5342360160000019E-3</c:v>
                  </c:pt>
                  <c:pt idx="50">
                    <c:v>1.5563660890000025E-3</c:v>
                  </c:pt>
                  <c:pt idx="51">
                    <c:v>1.628572650000002E-3</c:v>
                  </c:pt>
                  <c:pt idx="52">
                    <c:v>1.7069763700000001E-3</c:v>
                  </c:pt>
                  <c:pt idx="53">
                    <c:v>1.7280083520000019E-3</c:v>
                  </c:pt>
                  <c:pt idx="54">
                    <c:v>1.5183043290000022E-3</c:v>
                  </c:pt>
                  <c:pt idx="55">
                    <c:v>1.7192074900000021E-3</c:v>
                  </c:pt>
                  <c:pt idx="56">
                    <c:v>1.622942845454548E-3</c:v>
                  </c:pt>
                  <c:pt idx="57">
                    <c:v>1.5679330479999997E-3</c:v>
                  </c:pt>
                  <c:pt idx="58">
                    <c:v>1.6458930681818211E-3</c:v>
                  </c:pt>
                  <c:pt idx="59">
                    <c:v>1.6224038820000025E-3</c:v>
                  </c:pt>
                  <c:pt idx="60">
                    <c:v>1.6767741934343441E-3</c:v>
                  </c:pt>
                  <c:pt idx="61">
                    <c:v>1.6701083220000041E-3</c:v>
                  </c:pt>
                  <c:pt idx="62">
                    <c:v>1.7039158333333358E-3</c:v>
                  </c:pt>
                  <c:pt idx="63">
                    <c:v>1.7073384120000002E-3</c:v>
                  </c:pt>
                  <c:pt idx="64">
                    <c:v>1.7250596767676781E-3</c:v>
                  </c:pt>
                  <c:pt idx="65">
                    <c:v>1.7390607080000021E-3</c:v>
                  </c:pt>
                  <c:pt idx="66">
                    <c:v>1.7484334636363676E-3</c:v>
                  </c:pt>
                  <c:pt idx="67">
                    <c:v>1.7679218700000002E-3</c:v>
                  </c:pt>
                  <c:pt idx="68">
                    <c:v>1.7708555000000045E-3</c:v>
                  </c:pt>
                  <c:pt idx="69">
                    <c:v>1.792648592000002E-3</c:v>
                  </c:pt>
                  <c:pt idx="70">
                    <c:v>1.7909869191919227E-3</c:v>
                  </c:pt>
                  <c:pt idx="71">
                    <c:v>1.8155717919999999E-3</c:v>
                  </c:pt>
                  <c:pt idx="72">
                    <c:v>1.8100288939393941E-3</c:v>
                  </c:pt>
                  <c:pt idx="73">
                    <c:v>1.8383450800000041E-3</c:v>
                  </c:pt>
                  <c:pt idx="74">
                    <c:v>1.8302136929292927E-3</c:v>
                  </c:pt>
                  <c:pt idx="75">
                    <c:v>1.8590168600000042E-3</c:v>
                  </c:pt>
                  <c:pt idx="76">
                    <c:v>1.8493399974747473E-3</c:v>
                  </c:pt>
                  <c:pt idx="77">
                    <c:v>1.8864767040000039E-3</c:v>
                  </c:pt>
                  <c:pt idx="78">
                    <c:v>1.8675601000000027E-3</c:v>
                  </c:pt>
                  <c:pt idx="79">
                    <c:v>1.8797532400000019E-3</c:v>
                  </c:pt>
                  <c:pt idx="80">
                    <c:v>1.8919168272727312E-3</c:v>
                  </c:pt>
                  <c:pt idx="81">
                    <c:v>1.8999178500000034E-3</c:v>
                  </c:pt>
                  <c:pt idx="82">
                    <c:v>1.9069310772727303E-3</c:v>
                  </c:pt>
                  <c:pt idx="83">
                    <c:v>1.9160312079999999E-3</c:v>
                  </c:pt>
                  <c:pt idx="84">
                    <c:v>1.9182264500000022E-3</c:v>
                  </c:pt>
                  <c:pt idx="85">
                    <c:v>1.9310339580000022E-3</c:v>
                  </c:pt>
                  <c:pt idx="86">
                    <c:v>1.9297697646464686E-3</c:v>
                  </c:pt>
                  <c:pt idx="87">
                    <c:v>1.947603844000004E-3</c:v>
                  </c:pt>
                  <c:pt idx="88">
                    <c:v>1.9410144747474785E-3</c:v>
                  </c:pt>
                  <c:pt idx="89">
                    <c:v>1.9603984620000041E-3</c:v>
                  </c:pt>
                  <c:pt idx="90">
                    <c:v>1.951847633333337E-3</c:v>
                  </c:pt>
                  <c:pt idx="91">
                    <c:v>1.9736620470000021E-3</c:v>
                  </c:pt>
                  <c:pt idx="92">
                    <c:v>1.9634070272727322E-3</c:v>
                  </c:pt>
                  <c:pt idx="93">
                    <c:v>1.9867012770000041E-3</c:v>
                  </c:pt>
                  <c:pt idx="94">
                    <c:v>1.9736196398989934E-3</c:v>
                  </c:pt>
                  <c:pt idx="95">
                    <c:v>1.9988587680000061E-3</c:v>
                  </c:pt>
                  <c:pt idx="96">
                    <c:v>1.9829089212121264E-3</c:v>
                  </c:pt>
                  <c:pt idx="97">
                    <c:v>2.0094107460000045E-3</c:v>
                  </c:pt>
                  <c:pt idx="98">
                    <c:v>1.9912278222222269E-3</c:v>
                  </c:pt>
                  <c:pt idx="99">
                    <c:v>2.0170487670000039E-3</c:v>
                  </c:pt>
                  <c:pt idx="100">
                    <c:v>1.9982868181818245E-3</c:v>
                  </c:pt>
                  <c:pt idx="101">
                    <c:v>2.0266089720000001E-3</c:v>
                  </c:pt>
                  <c:pt idx="102">
                    <c:v>2.0153489262626227E-3</c:v>
                  </c:pt>
                  <c:pt idx="103">
                    <c:v>2.0376790000000001E-3</c:v>
                  </c:pt>
                  <c:pt idx="104">
                    <c:v>2.024199475757583E-3</c:v>
                  </c:pt>
                  <c:pt idx="105">
                    <c:v>2.0457394620000059E-3</c:v>
                  </c:pt>
                  <c:pt idx="106">
                    <c:v>2.0315506565656582E-3</c:v>
                  </c:pt>
                  <c:pt idx="107">
                    <c:v>2.0551451849999997E-3</c:v>
                  </c:pt>
                  <c:pt idx="108">
                    <c:v>2.0382304444444442E-3</c:v>
                  </c:pt>
                  <c:pt idx="109">
                    <c:v>2.0641559100000001E-3</c:v>
                  </c:pt>
                  <c:pt idx="110">
                    <c:v>2.0450983686868692E-3</c:v>
                  </c:pt>
                  <c:pt idx="111">
                    <c:v>2.071701324E-3</c:v>
                  </c:pt>
                  <c:pt idx="112">
                    <c:v>2.0510651893939367E-3</c:v>
                  </c:pt>
                  <c:pt idx="113">
                    <c:v>2.0775115800000074E-3</c:v>
                  </c:pt>
                  <c:pt idx="114">
                    <c:v>2.0570819681818226E-3</c:v>
                  </c:pt>
                  <c:pt idx="115">
                    <c:v>2.0830071100000039E-3</c:v>
                  </c:pt>
                  <c:pt idx="116">
                    <c:v>2.0631257777777886E-3</c:v>
                  </c:pt>
                  <c:pt idx="117">
                    <c:v>2.0906632180000039E-3</c:v>
                  </c:pt>
                  <c:pt idx="118">
                    <c:v>2.0709418484848537E-3</c:v>
                  </c:pt>
                  <c:pt idx="119">
                    <c:v>2.0954291799999999E-3</c:v>
                  </c:pt>
                  <c:pt idx="120">
                    <c:v>2.0790044464646471E-3</c:v>
                  </c:pt>
                  <c:pt idx="121">
                    <c:v>2.1471415320000074E-3</c:v>
                  </c:pt>
                  <c:pt idx="122">
                    <c:v>2.137802333333333E-3</c:v>
                  </c:pt>
                  <c:pt idx="123">
                    <c:v>2.3211800100000012E-3</c:v>
                  </c:pt>
                  <c:pt idx="124">
                    <c:v>2.357514709595966E-3</c:v>
                  </c:pt>
                  <c:pt idx="125">
                    <c:v>2.1821721299999999E-3</c:v>
                  </c:pt>
                  <c:pt idx="126">
                    <c:v>2.2839154262626316E-3</c:v>
                  </c:pt>
                  <c:pt idx="127">
                    <c:v>2.0704449999999998E-3</c:v>
                  </c:pt>
                  <c:pt idx="128">
                    <c:v>2.2167264303030267E-3</c:v>
                  </c:pt>
                  <c:pt idx="129">
                    <c:v>2.1146005630000011E-3</c:v>
                  </c:pt>
                  <c:pt idx="130">
                    <c:v>2.2087139191919254E-3</c:v>
                  </c:pt>
                  <c:pt idx="131">
                    <c:v>2.1542945100000055E-3</c:v>
                  </c:pt>
                  <c:pt idx="132">
                    <c:v>2.2140655515151572E-3</c:v>
                  </c:pt>
                  <c:pt idx="133">
                    <c:v>2.1710911320000012E-3</c:v>
                  </c:pt>
                  <c:pt idx="134">
                    <c:v>2.2133026530303085E-3</c:v>
                  </c:pt>
                  <c:pt idx="135">
                    <c:v>2.179481040000006E-3</c:v>
                  </c:pt>
                  <c:pt idx="136">
                    <c:v>2.2064327424242492E-3</c:v>
                  </c:pt>
                  <c:pt idx="137">
                    <c:v>2.1833584430000011E-3</c:v>
                  </c:pt>
                  <c:pt idx="138">
                    <c:v>2.2040438727272795E-3</c:v>
                  </c:pt>
                  <c:pt idx="139">
                    <c:v>2.1886353110000039E-3</c:v>
                  </c:pt>
                  <c:pt idx="140">
                    <c:v>2.2029094883838384E-3</c:v>
                  </c:pt>
                  <c:pt idx="141">
                    <c:v>2.193772464E-3</c:v>
                  </c:pt>
                  <c:pt idx="142">
                    <c:v>2.2022298489899066E-3</c:v>
                  </c:pt>
                  <c:pt idx="143">
                    <c:v>2.2047073880000078E-3</c:v>
                  </c:pt>
                  <c:pt idx="144">
                    <c:v>2.2269190949494996E-3</c:v>
                  </c:pt>
                  <c:pt idx="145">
                    <c:v>2.2544087727272796E-3</c:v>
                  </c:pt>
                  <c:pt idx="146">
                    <c:v>2.202815221212121E-3</c:v>
                  </c:pt>
                  <c:pt idx="147">
                    <c:v>2.2400255287878855E-3</c:v>
                  </c:pt>
                  <c:pt idx="148">
                    <c:v>2.2192000000000002E-3</c:v>
                  </c:pt>
                  <c:pt idx="149">
                    <c:v>2.677549469696974E-3</c:v>
                  </c:pt>
                  <c:pt idx="150">
                    <c:v>2.4906477282828328E-3</c:v>
                  </c:pt>
                  <c:pt idx="151">
                    <c:v>2.1676802858585898E-3</c:v>
                  </c:pt>
                  <c:pt idx="152">
                    <c:v>2.1302490606060608E-3</c:v>
                  </c:pt>
                  <c:pt idx="153">
                    <c:v>4.1528921212121341E-3</c:v>
                  </c:pt>
                  <c:pt idx="154">
                    <c:v>3.4497886080808115E-3</c:v>
                  </c:pt>
                  <c:pt idx="155">
                    <c:v>3.5807378000000103E-3</c:v>
                  </c:pt>
                  <c:pt idx="156">
                    <c:v>2.3733141010101057E-3</c:v>
                  </c:pt>
                  <c:pt idx="157">
                    <c:v>2.1619322373737392E-3</c:v>
                  </c:pt>
                  <c:pt idx="158">
                    <c:v>2.0963890136363652E-3</c:v>
                  </c:pt>
                  <c:pt idx="159">
                    <c:v>2.1020700828282826E-3</c:v>
                  </c:pt>
                  <c:pt idx="160">
                    <c:v>2.0739050621212179E-3</c:v>
                  </c:pt>
                  <c:pt idx="161">
                    <c:v>2.0688462171717212E-3</c:v>
                  </c:pt>
                  <c:pt idx="162">
                    <c:v>2.0726118636363675E-3</c:v>
                  </c:pt>
                  <c:pt idx="163">
                    <c:v>2.0916133838383838E-3</c:v>
                  </c:pt>
                  <c:pt idx="164">
                    <c:v>2.0691706212121212E-3</c:v>
                  </c:pt>
                  <c:pt idx="165">
                    <c:v>2.0692267818181852E-3</c:v>
                  </c:pt>
                  <c:pt idx="166">
                    <c:v>2.0599875505050592E-3</c:v>
                  </c:pt>
                  <c:pt idx="167">
                    <c:v>2.0658242666666735E-3</c:v>
                  </c:pt>
                  <c:pt idx="168">
                    <c:v>2.0646336666666734E-3</c:v>
                  </c:pt>
                  <c:pt idx="169">
                    <c:v>2.0867257676767752E-3</c:v>
                  </c:pt>
                  <c:pt idx="170">
                    <c:v>2.0755258893939391E-3</c:v>
                  </c:pt>
                  <c:pt idx="171">
                    <c:v>2.1034928020202052E-3</c:v>
                  </c:pt>
                  <c:pt idx="172">
                    <c:v>2.0879561212121247E-3</c:v>
                  </c:pt>
                  <c:pt idx="173">
                    <c:v>2.0598509560606063E-3</c:v>
                  </c:pt>
                  <c:pt idx="174">
                    <c:v>2.0805080727272791E-3</c:v>
                  </c:pt>
                  <c:pt idx="175">
                    <c:v>2.116719972727278E-3</c:v>
                  </c:pt>
                  <c:pt idx="176">
                    <c:v>2.0829612388888886E-3</c:v>
                  </c:pt>
                  <c:pt idx="177">
                    <c:v>2.0935669656565697E-3</c:v>
                  </c:pt>
                  <c:pt idx="178">
                    <c:v>2.0858810227272801E-3</c:v>
                  </c:pt>
                  <c:pt idx="179">
                    <c:v>2.0886135848484852E-3</c:v>
                  </c:pt>
                  <c:pt idx="180">
                    <c:v>2.1029604040404041E-3</c:v>
                  </c:pt>
                  <c:pt idx="181">
                    <c:v>2.0941176474747543E-3</c:v>
                  </c:pt>
                  <c:pt idx="182">
                    <c:v>2.0921545303030308E-3</c:v>
                  </c:pt>
                  <c:pt idx="183">
                    <c:v>2.0956172969697011E-3</c:v>
                  </c:pt>
                  <c:pt idx="184">
                    <c:v>2.0929118939393985E-3</c:v>
                  </c:pt>
                  <c:pt idx="185">
                    <c:v>2.1045569888888888E-3</c:v>
                  </c:pt>
                  <c:pt idx="186">
                    <c:v>2.0999538989898989E-3</c:v>
                  </c:pt>
                  <c:pt idx="187">
                    <c:v>2.10613170101011E-3</c:v>
                  </c:pt>
                  <c:pt idx="188">
                    <c:v>2.1018765616161663E-3</c:v>
                  </c:pt>
                  <c:pt idx="189">
                    <c:v>2.12069381313132E-3</c:v>
                  </c:pt>
                  <c:pt idx="190">
                    <c:v>2.1133348787878885E-3</c:v>
                  </c:pt>
                  <c:pt idx="191">
                    <c:v>2.1192202782828341E-3</c:v>
                  </c:pt>
                  <c:pt idx="192">
                    <c:v>2.1095085303030306E-3</c:v>
                  </c:pt>
                  <c:pt idx="193">
                    <c:v>2.0864407151515193E-3</c:v>
                  </c:pt>
                  <c:pt idx="194">
                    <c:v>2.0822893636363651E-3</c:v>
                  </c:pt>
                  <c:pt idx="195">
                    <c:v>2.087989191919199E-3</c:v>
                  </c:pt>
                  <c:pt idx="196">
                    <c:v>2.1045610510101093E-3</c:v>
                  </c:pt>
                  <c:pt idx="197">
                    <c:v>2.1033101676767758E-3</c:v>
                  </c:pt>
                  <c:pt idx="198">
                    <c:v>2.0988560535353542E-3</c:v>
                  </c:pt>
                  <c:pt idx="199">
                    <c:v>2.0916830000000004E-3</c:v>
                  </c:pt>
                  <c:pt idx="200">
                    <c:v>2.1132234464646482E-3</c:v>
                  </c:pt>
                  <c:pt idx="201">
                    <c:v>2.1060195333333352E-3</c:v>
                  </c:pt>
                  <c:pt idx="202">
                    <c:v>2.1041134222222271E-3</c:v>
                  </c:pt>
                  <c:pt idx="203">
                    <c:v>2.1184438727272752E-3</c:v>
                  </c:pt>
                  <c:pt idx="204">
                    <c:v>2.105306176767682E-3</c:v>
                  </c:pt>
                  <c:pt idx="205">
                    <c:v>2.1111373444444503E-3</c:v>
                  </c:pt>
                  <c:pt idx="206">
                    <c:v>2.1127183333333336E-3</c:v>
                  </c:pt>
                  <c:pt idx="207">
                    <c:v>2.1330088459596002E-3</c:v>
                  </c:pt>
                  <c:pt idx="208">
                    <c:v>2.1199702808080813E-3</c:v>
                  </c:pt>
                  <c:pt idx="209">
                    <c:v>2.119475658585859E-3</c:v>
                  </c:pt>
                  <c:pt idx="210">
                    <c:v>2.1222613000000039E-3</c:v>
                  </c:pt>
                  <c:pt idx="211">
                    <c:v>2.1304943611111177E-3</c:v>
                  </c:pt>
                  <c:pt idx="212">
                    <c:v>2.1246407989899056E-3</c:v>
                  </c:pt>
                  <c:pt idx="213">
                    <c:v>2.1668626565656572E-3</c:v>
                  </c:pt>
                  <c:pt idx="214">
                    <c:v>2.1436908323232357E-3</c:v>
                  </c:pt>
                  <c:pt idx="215">
                    <c:v>2.5699862444444528E-3</c:v>
                  </c:pt>
                  <c:pt idx="216">
                    <c:v>2.1589042924242486E-3</c:v>
                  </c:pt>
                  <c:pt idx="217">
                    <c:v>2.1635888272727348E-3</c:v>
                  </c:pt>
                  <c:pt idx="218">
                    <c:v>2.153894040909099E-3</c:v>
                  </c:pt>
                  <c:pt idx="219">
                    <c:v>2.1598668181818182E-3</c:v>
                  </c:pt>
                  <c:pt idx="220">
                    <c:v>2.147591048484861E-3</c:v>
                  </c:pt>
                  <c:pt idx="221">
                    <c:v>2.1601796525252616E-3</c:v>
                  </c:pt>
                  <c:pt idx="222">
                    <c:v>2.1522546424242442E-3</c:v>
                  </c:pt>
                  <c:pt idx="223">
                    <c:v>2.1428396454545502E-3</c:v>
                  </c:pt>
                  <c:pt idx="224">
                    <c:v>2.1218101E-3</c:v>
                  </c:pt>
                  <c:pt idx="225">
                    <c:v>2.1026758212121218E-3</c:v>
                  </c:pt>
                  <c:pt idx="226">
                    <c:v>2.0719514686868691E-3</c:v>
                  </c:pt>
                  <c:pt idx="227">
                    <c:v>2.13536357272728E-3</c:v>
                  </c:pt>
                  <c:pt idx="228">
                    <c:v>2.1305677606060689E-3</c:v>
                  </c:pt>
                  <c:pt idx="229">
                    <c:v>2.1428540656565692E-3</c:v>
                  </c:pt>
                  <c:pt idx="230">
                    <c:v>2.1535143323232367E-3</c:v>
                  </c:pt>
                  <c:pt idx="231">
                    <c:v>2.1638976015151603E-3</c:v>
                  </c:pt>
                  <c:pt idx="232">
                    <c:v>2.1734899939393941E-3</c:v>
                  </c:pt>
                  <c:pt idx="233">
                    <c:v>2.199801390909091E-3</c:v>
                  </c:pt>
                  <c:pt idx="234">
                    <c:v>2.2153932989899066E-3</c:v>
                  </c:pt>
                  <c:pt idx="235">
                    <c:v>2.2384186919191919E-3</c:v>
                  </c:pt>
                  <c:pt idx="236">
                    <c:v>2.2635416550505147E-3</c:v>
                  </c:pt>
                  <c:pt idx="237">
                    <c:v>2.2668002909090952E-3</c:v>
                  </c:pt>
                  <c:pt idx="238">
                    <c:v>2.2847401439393998E-3</c:v>
                  </c:pt>
                  <c:pt idx="239">
                    <c:v>2.2915807676767773E-3</c:v>
                  </c:pt>
                  <c:pt idx="240">
                    <c:v>2.2877045111111233E-3</c:v>
                  </c:pt>
                  <c:pt idx="241">
                    <c:v>2.2821529853535392E-3</c:v>
                  </c:pt>
                  <c:pt idx="242">
                    <c:v>2.2959387500000078E-3</c:v>
                  </c:pt>
                  <c:pt idx="243">
                    <c:v>2.4425775111111192E-3</c:v>
                  </c:pt>
                  <c:pt idx="244">
                    <c:v>2.5320280646464644E-3</c:v>
                  </c:pt>
                  <c:pt idx="245">
                    <c:v>2.5921367454545545E-3</c:v>
                  </c:pt>
                  <c:pt idx="246">
                    <c:v>2.6377427272727292E-3</c:v>
                  </c:pt>
                  <c:pt idx="247">
                    <c:v>2.6678402272727344E-3</c:v>
                  </c:pt>
                  <c:pt idx="248">
                    <c:v>2.6133830050505103E-3</c:v>
                  </c:pt>
                  <c:pt idx="249">
                    <c:v>2.6229576666666711E-3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Sheet3!$A$10:$A$259</c:f>
              <c:numCache>
                <c:formatCode>General</c:formatCode>
                <c:ptCount val="250"/>
                <c:pt idx="0">
                  <c:v>250</c:v>
                </c:pt>
                <c:pt idx="1">
                  <c:v>270</c:v>
                </c:pt>
                <c:pt idx="2">
                  <c:v>275</c:v>
                </c:pt>
                <c:pt idx="3">
                  <c:v>280</c:v>
                </c:pt>
                <c:pt idx="4">
                  <c:v>290</c:v>
                </c:pt>
                <c:pt idx="5">
                  <c:v>300</c:v>
                </c:pt>
                <c:pt idx="6">
                  <c:v>300</c:v>
                </c:pt>
                <c:pt idx="7">
                  <c:v>310</c:v>
                </c:pt>
                <c:pt idx="8">
                  <c:v>320</c:v>
                </c:pt>
                <c:pt idx="9">
                  <c:v>325</c:v>
                </c:pt>
                <c:pt idx="10">
                  <c:v>330</c:v>
                </c:pt>
                <c:pt idx="11">
                  <c:v>340</c:v>
                </c:pt>
                <c:pt idx="12">
                  <c:v>350</c:v>
                </c:pt>
                <c:pt idx="13">
                  <c:v>350</c:v>
                </c:pt>
                <c:pt idx="14">
                  <c:v>360</c:v>
                </c:pt>
                <c:pt idx="15">
                  <c:v>370</c:v>
                </c:pt>
                <c:pt idx="16">
                  <c:v>375</c:v>
                </c:pt>
                <c:pt idx="17">
                  <c:v>380</c:v>
                </c:pt>
                <c:pt idx="18">
                  <c:v>390</c:v>
                </c:pt>
                <c:pt idx="19">
                  <c:v>400</c:v>
                </c:pt>
                <c:pt idx="20">
                  <c:v>400</c:v>
                </c:pt>
                <c:pt idx="21">
                  <c:v>410</c:v>
                </c:pt>
                <c:pt idx="22">
                  <c:v>420</c:v>
                </c:pt>
                <c:pt idx="23">
                  <c:v>425</c:v>
                </c:pt>
                <c:pt idx="24">
                  <c:v>430</c:v>
                </c:pt>
                <c:pt idx="25">
                  <c:v>440</c:v>
                </c:pt>
                <c:pt idx="26">
                  <c:v>450</c:v>
                </c:pt>
                <c:pt idx="27">
                  <c:v>450</c:v>
                </c:pt>
                <c:pt idx="28">
                  <c:v>460</c:v>
                </c:pt>
                <c:pt idx="29">
                  <c:v>470</c:v>
                </c:pt>
                <c:pt idx="30">
                  <c:v>475</c:v>
                </c:pt>
                <c:pt idx="31">
                  <c:v>480</c:v>
                </c:pt>
                <c:pt idx="32">
                  <c:v>490</c:v>
                </c:pt>
                <c:pt idx="33">
                  <c:v>500</c:v>
                </c:pt>
                <c:pt idx="34">
                  <c:v>500</c:v>
                </c:pt>
                <c:pt idx="35">
                  <c:v>525</c:v>
                </c:pt>
                <c:pt idx="36">
                  <c:v>550</c:v>
                </c:pt>
                <c:pt idx="37">
                  <c:v>575</c:v>
                </c:pt>
                <c:pt idx="38">
                  <c:v>600</c:v>
                </c:pt>
                <c:pt idx="39">
                  <c:v>625</c:v>
                </c:pt>
                <c:pt idx="40">
                  <c:v>650</c:v>
                </c:pt>
                <c:pt idx="41">
                  <c:v>675</c:v>
                </c:pt>
                <c:pt idx="42">
                  <c:v>700</c:v>
                </c:pt>
                <c:pt idx="43">
                  <c:v>725</c:v>
                </c:pt>
                <c:pt idx="44">
                  <c:v>750</c:v>
                </c:pt>
                <c:pt idx="45">
                  <c:v>775</c:v>
                </c:pt>
                <c:pt idx="46">
                  <c:v>800</c:v>
                </c:pt>
                <c:pt idx="47">
                  <c:v>825</c:v>
                </c:pt>
                <c:pt idx="48">
                  <c:v>850</c:v>
                </c:pt>
                <c:pt idx="49">
                  <c:v>875</c:v>
                </c:pt>
                <c:pt idx="50">
                  <c:v>900</c:v>
                </c:pt>
                <c:pt idx="51">
                  <c:v>925</c:v>
                </c:pt>
                <c:pt idx="52">
                  <c:v>950</c:v>
                </c:pt>
                <c:pt idx="53">
                  <c:v>975</c:v>
                </c:pt>
                <c:pt idx="54">
                  <c:v>1000</c:v>
                </c:pt>
                <c:pt idx="55">
                  <c:v>1000</c:v>
                </c:pt>
                <c:pt idx="56">
                  <c:v>1000</c:v>
                </c:pt>
                <c:pt idx="57">
                  <c:v>1025</c:v>
                </c:pt>
                <c:pt idx="58">
                  <c:v>1025</c:v>
                </c:pt>
                <c:pt idx="59">
                  <c:v>1050</c:v>
                </c:pt>
                <c:pt idx="60">
                  <c:v>1050</c:v>
                </c:pt>
                <c:pt idx="61">
                  <c:v>1075</c:v>
                </c:pt>
                <c:pt idx="62">
                  <c:v>1075</c:v>
                </c:pt>
                <c:pt idx="63">
                  <c:v>1100</c:v>
                </c:pt>
                <c:pt idx="64">
                  <c:v>1100</c:v>
                </c:pt>
                <c:pt idx="65">
                  <c:v>1125</c:v>
                </c:pt>
                <c:pt idx="66">
                  <c:v>1125</c:v>
                </c:pt>
                <c:pt idx="67">
                  <c:v>1150</c:v>
                </c:pt>
                <c:pt idx="68">
                  <c:v>1150</c:v>
                </c:pt>
                <c:pt idx="69">
                  <c:v>1175</c:v>
                </c:pt>
                <c:pt idx="70">
                  <c:v>1175</c:v>
                </c:pt>
                <c:pt idx="71">
                  <c:v>1200</c:v>
                </c:pt>
                <c:pt idx="72">
                  <c:v>1200</c:v>
                </c:pt>
                <c:pt idx="73">
                  <c:v>1225</c:v>
                </c:pt>
                <c:pt idx="74">
                  <c:v>1225</c:v>
                </c:pt>
                <c:pt idx="75">
                  <c:v>1250</c:v>
                </c:pt>
                <c:pt idx="76">
                  <c:v>1250</c:v>
                </c:pt>
                <c:pt idx="77">
                  <c:v>1275</c:v>
                </c:pt>
                <c:pt idx="78">
                  <c:v>1275</c:v>
                </c:pt>
                <c:pt idx="79">
                  <c:v>1300</c:v>
                </c:pt>
                <c:pt idx="80">
                  <c:v>1300</c:v>
                </c:pt>
                <c:pt idx="81">
                  <c:v>1325</c:v>
                </c:pt>
                <c:pt idx="82">
                  <c:v>1325</c:v>
                </c:pt>
                <c:pt idx="83">
                  <c:v>1350</c:v>
                </c:pt>
                <c:pt idx="84">
                  <c:v>1350</c:v>
                </c:pt>
                <c:pt idx="85">
                  <c:v>1375</c:v>
                </c:pt>
                <c:pt idx="86">
                  <c:v>1375</c:v>
                </c:pt>
                <c:pt idx="87">
                  <c:v>1400</c:v>
                </c:pt>
                <c:pt idx="88">
                  <c:v>1400</c:v>
                </c:pt>
                <c:pt idx="89">
                  <c:v>1425</c:v>
                </c:pt>
                <c:pt idx="90">
                  <c:v>1425</c:v>
                </c:pt>
                <c:pt idx="91">
                  <c:v>1450</c:v>
                </c:pt>
                <c:pt idx="92">
                  <c:v>1450</c:v>
                </c:pt>
                <c:pt idx="93">
                  <c:v>1475</c:v>
                </c:pt>
                <c:pt idx="94">
                  <c:v>1475</c:v>
                </c:pt>
                <c:pt idx="95">
                  <c:v>1500</c:v>
                </c:pt>
                <c:pt idx="96">
                  <c:v>1500</c:v>
                </c:pt>
                <c:pt idx="97">
                  <c:v>1525</c:v>
                </c:pt>
                <c:pt idx="98">
                  <c:v>1525</c:v>
                </c:pt>
                <c:pt idx="99">
                  <c:v>1550</c:v>
                </c:pt>
                <c:pt idx="100">
                  <c:v>1550</c:v>
                </c:pt>
                <c:pt idx="101">
                  <c:v>1575</c:v>
                </c:pt>
                <c:pt idx="102">
                  <c:v>1575</c:v>
                </c:pt>
                <c:pt idx="103">
                  <c:v>1600</c:v>
                </c:pt>
                <c:pt idx="104">
                  <c:v>1600</c:v>
                </c:pt>
                <c:pt idx="105">
                  <c:v>1625</c:v>
                </c:pt>
                <c:pt idx="106">
                  <c:v>1625</c:v>
                </c:pt>
                <c:pt idx="107">
                  <c:v>1650</c:v>
                </c:pt>
                <c:pt idx="108">
                  <c:v>1650</c:v>
                </c:pt>
                <c:pt idx="109">
                  <c:v>1675</c:v>
                </c:pt>
                <c:pt idx="110">
                  <c:v>1675</c:v>
                </c:pt>
                <c:pt idx="111">
                  <c:v>1700</c:v>
                </c:pt>
                <c:pt idx="112">
                  <c:v>1700</c:v>
                </c:pt>
                <c:pt idx="113">
                  <c:v>1725</c:v>
                </c:pt>
                <c:pt idx="114">
                  <c:v>1725</c:v>
                </c:pt>
                <c:pt idx="115">
                  <c:v>1750</c:v>
                </c:pt>
                <c:pt idx="116">
                  <c:v>1750</c:v>
                </c:pt>
                <c:pt idx="117">
                  <c:v>1775</c:v>
                </c:pt>
                <c:pt idx="118">
                  <c:v>1775</c:v>
                </c:pt>
                <c:pt idx="119">
                  <c:v>1800</c:v>
                </c:pt>
                <c:pt idx="120">
                  <c:v>1800</c:v>
                </c:pt>
                <c:pt idx="121">
                  <c:v>1825</c:v>
                </c:pt>
                <c:pt idx="122">
                  <c:v>1825</c:v>
                </c:pt>
                <c:pt idx="123">
                  <c:v>1850</c:v>
                </c:pt>
                <c:pt idx="124">
                  <c:v>1850</c:v>
                </c:pt>
                <c:pt idx="125">
                  <c:v>1875</c:v>
                </c:pt>
                <c:pt idx="126">
                  <c:v>1875</c:v>
                </c:pt>
                <c:pt idx="127">
                  <c:v>1900</c:v>
                </c:pt>
                <c:pt idx="128">
                  <c:v>1900</c:v>
                </c:pt>
                <c:pt idx="129">
                  <c:v>1925</c:v>
                </c:pt>
                <c:pt idx="130">
                  <c:v>1925</c:v>
                </c:pt>
                <c:pt idx="131">
                  <c:v>1950</c:v>
                </c:pt>
                <c:pt idx="132">
                  <c:v>1950</c:v>
                </c:pt>
                <c:pt idx="133">
                  <c:v>1975</c:v>
                </c:pt>
                <c:pt idx="134">
                  <c:v>1975</c:v>
                </c:pt>
                <c:pt idx="135">
                  <c:v>2000</c:v>
                </c:pt>
                <c:pt idx="136">
                  <c:v>2000</c:v>
                </c:pt>
                <c:pt idx="137">
                  <c:v>2025</c:v>
                </c:pt>
                <c:pt idx="138">
                  <c:v>2025</c:v>
                </c:pt>
                <c:pt idx="139">
                  <c:v>2050</c:v>
                </c:pt>
                <c:pt idx="140">
                  <c:v>2050</c:v>
                </c:pt>
                <c:pt idx="141">
                  <c:v>2075</c:v>
                </c:pt>
                <c:pt idx="142">
                  <c:v>2075</c:v>
                </c:pt>
                <c:pt idx="143">
                  <c:v>2100</c:v>
                </c:pt>
                <c:pt idx="144">
                  <c:v>2100</c:v>
                </c:pt>
                <c:pt idx="145">
                  <c:v>2100</c:v>
                </c:pt>
                <c:pt idx="146">
                  <c:v>2100</c:v>
                </c:pt>
                <c:pt idx="147">
                  <c:v>2115</c:v>
                </c:pt>
                <c:pt idx="148">
                  <c:v>2130</c:v>
                </c:pt>
                <c:pt idx="149">
                  <c:v>2145</c:v>
                </c:pt>
                <c:pt idx="150">
                  <c:v>2150</c:v>
                </c:pt>
                <c:pt idx="151">
                  <c:v>2160</c:v>
                </c:pt>
                <c:pt idx="152">
                  <c:v>2175</c:v>
                </c:pt>
                <c:pt idx="153">
                  <c:v>2190</c:v>
                </c:pt>
                <c:pt idx="154">
                  <c:v>2200</c:v>
                </c:pt>
                <c:pt idx="155">
                  <c:v>2205</c:v>
                </c:pt>
                <c:pt idx="156">
                  <c:v>2220</c:v>
                </c:pt>
                <c:pt idx="157">
                  <c:v>2235</c:v>
                </c:pt>
                <c:pt idx="158">
                  <c:v>2250</c:v>
                </c:pt>
                <c:pt idx="159">
                  <c:v>2250</c:v>
                </c:pt>
                <c:pt idx="160">
                  <c:v>2265</c:v>
                </c:pt>
                <c:pt idx="161">
                  <c:v>2280</c:v>
                </c:pt>
                <c:pt idx="162">
                  <c:v>2295</c:v>
                </c:pt>
                <c:pt idx="163">
                  <c:v>2300</c:v>
                </c:pt>
                <c:pt idx="164">
                  <c:v>2310</c:v>
                </c:pt>
                <c:pt idx="165">
                  <c:v>2325</c:v>
                </c:pt>
                <c:pt idx="166">
                  <c:v>2340</c:v>
                </c:pt>
                <c:pt idx="167">
                  <c:v>2350</c:v>
                </c:pt>
                <c:pt idx="168">
                  <c:v>2355</c:v>
                </c:pt>
                <c:pt idx="169">
                  <c:v>2370</c:v>
                </c:pt>
                <c:pt idx="170">
                  <c:v>2385</c:v>
                </c:pt>
                <c:pt idx="171">
                  <c:v>2400</c:v>
                </c:pt>
                <c:pt idx="172">
                  <c:v>2400</c:v>
                </c:pt>
                <c:pt idx="173">
                  <c:v>2415</c:v>
                </c:pt>
                <c:pt idx="174">
                  <c:v>2430</c:v>
                </c:pt>
                <c:pt idx="175">
                  <c:v>2445</c:v>
                </c:pt>
                <c:pt idx="176">
                  <c:v>2450</c:v>
                </c:pt>
                <c:pt idx="177">
                  <c:v>2460</c:v>
                </c:pt>
                <c:pt idx="178">
                  <c:v>2475</c:v>
                </c:pt>
                <c:pt idx="179">
                  <c:v>2490</c:v>
                </c:pt>
                <c:pt idx="180">
                  <c:v>2500</c:v>
                </c:pt>
                <c:pt idx="181">
                  <c:v>2505</c:v>
                </c:pt>
                <c:pt idx="182">
                  <c:v>2520</c:v>
                </c:pt>
                <c:pt idx="183">
                  <c:v>2535</c:v>
                </c:pt>
                <c:pt idx="184">
                  <c:v>2550</c:v>
                </c:pt>
                <c:pt idx="185">
                  <c:v>2550</c:v>
                </c:pt>
                <c:pt idx="186">
                  <c:v>2565</c:v>
                </c:pt>
                <c:pt idx="187">
                  <c:v>2580</c:v>
                </c:pt>
                <c:pt idx="188">
                  <c:v>2595</c:v>
                </c:pt>
                <c:pt idx="189">
                  <c:v>2600</c:v>
                </c:pt>
                <c:pt idx="190">
                  <c:v>2610</c:v>
                </c:pt>
                <c:pt idx="191">
                  <c:v>2625</c:v>
                </c:pt>
                <c:pt idx="192">
                  <c:v>2640</c:v>
                </c:pt>
                <c:pt idx="193">
                  <c:v>2650</c:v>
                </c:pt>
                <c:pt idx="194">
                  <c:v>2655</c:v>
                </c:pt>
                <c:pt idx="195">
                  <c:v>2670</c:v>
                </c:pt>
                <c:pt idx="196">
                  <c:v>2685</c:v>
                </c:pt>
                <c:pt idx="197">
                  <c:v>2700</c:v>
                </c:pt>
                <c:pt idx="198">
                  <c:v>2700</c:v>
                </c:pt>
                <c:pt idx="199">
                  <c:v>2750</c:v>
                </c:pt>
                <c:pt idx="200">
                  <c:v>2750</c:v>
                </c:pt>
                <c:pt idx="201">
                  <c:v>2800</c:v>
                </c:pt>
                <c:pt idx="202">
                  <c:v>2800</c:v>
                </c:pt>
                <c:pt idx="203">
                  <c:v>2850</c:v>
                </c:pt>
                <c:pt idx="204">
                  <c:v>2850</c:v>
                </c:pt>
                <c:pt idx="205">
                  <c:v>2900</c:v>
                </c:pt>
                <c:pt idx="206">
                  <c:v>2900</c:v>
                </c:pt>
                <c:pt idx="207">
                  <c:v>2950</c:v>
                </c:pt>
                <c:pt idx="208">
                  <c:v>2950</c:v>
                </c:pt>
                <c:pt idx="209">
                  <c:v>3000</c:v>
                </c:pt>
                <c:pt idx="210">
                  <c:v>3000</c:v>
                </c:pt>
                <c:pt idx="211">
                  <c:v>3100</c:v>
                </c:pt>
                <c:pt idx="212">
                  <c:v>3100</c:v>
                </c:pt>
                <c:pt idx="213">
                  <c:v>3200</c:v>
                </c:pt>
                <c:pt idx="214">
                  <c:v>3300</c:v>
                </c:pt>
                <c:pt idx="215">
                  <c:v>3300</c:v>
                </c:pt>
                <c:pt idx="216">
                  <c:v>3400</c:v>
                </c:pt>
                <c:pt idx="217">
                  <c:v>3500</c:v>
                </c:pt>
                <c:pt idx="218">
                  <c:v>3500</c:v>
                </c:pt>
                <c:pt idx="219">
                  <c:v>3600</c:v>
                </c:pt>
                <c:pt idx="220">
                  <c:v>3700</c:v>
                </c:pt>
                <c:pt idx="221">
                  <c:v>3700</c:v>
                </c:pt>
                <c:pt idx="222">
                  <c:v>3900</c:v>
                </c:pt>
                <c:pt idx="223">
                  <c:v>4100</c:v>
                </c:pt>
                <c:pt idx="224">
                  <c:v>4300</c:v>
                </c:pt>
                <c:pt idx="225">
                  <c:v>4500</c:v>
                </c:pt>
                <c:pt idx="226">
                  <c:v>4700</c:v>
                </c:pt>
                <c:pt idx="227">
                  <c:v>4840</c:v>
                </c:pt>
                <c:pt idx="228">
                  <c:v>4860</c:v>
                </c:pt>
                <c:pt idx="229">
                  <c:v>4880</c:v>
                </c:pt>
                <c:pt idx="230">
                  <c:v>4900</c:v>
                </c:pt>
                <c:pt idx="231">
                  <c:v>4900</c:v>
                </c:pt>
                <c:pt idx="232">
                  <c:v>4920</c:v>
                </c:pt>
                <c:pt idx="233">
                  <c:v>4940</c:v>
                </c:pt>
                <c:pt idx="234">
                  <c:v>4960</c:v>
                </c:pt>
                <c:pt idx="235">
                  <c:v>4980</c:v>
                </c:pt>
                <c:pt idx="236">
                  <c:v>5000</c:v>
                </c:pt>
                <c:pt idx="237">
                  <c:v>5020</c:v>
                </c:pt>
                <c:pt idx="238">
                  <c:v>5040</c:v>
                </c:pt>
                <c:pt idx="239">
                  <c:v>5060</c:v>
                </c:pt>
                <c:pt idx="240">
                  <c:v>5080</c:v>
                </c:pt>
                <c:pt idx="241">
                  <c:v>5100</c:v>
                </c:pt>
                <c:pt idx="242">
                  <c:v>5100</c:v>
                </c:pt>
                <c:pt idx="243">
                  <c:v>5300</c:v>
                </c:pt>
                <c:pt idx="244">
                  <c:v>5500</c:v>
                </c:pt>
                <c:pt idx="245">
                  <c:v>5700</c:v>
                </c:pt>
                <c:pt idx="246">
                  <c:v>5900</c:v>
                </c:pt>
                <c:pt idx="247">
                  <c:v>6100</c:v>
                </c:pt>
                <c:pt idx="248">
                  <c:v>6300</c:v>
                </c:pt>
                <c:pt idx="249">
                  <c:v>6500</c:v>
                </c:pt>
              </c:numCache>
            </c:numRef>
          </c:xVal>
          <c:yVal>
            <c:numRef>
              <c:f>Sheet3!$E$10:$E$259</c:f>
              <c:numCache>
                <c:formatCode>0.0000</c:formatCode>
                <c:ptCount val="250"/>
                <c:pt idx="0">
                  <c:v>3.39E-2</c:v>
                </c:pt>
                <c:pt idx="1">
                  <c:v>3.3967999999999998E-2</c:v>
                </c:pt>
                <c:pt idx="2">
                  <c:v>3.4736000000000003E-2</c:v>
                </c:pt>
                <c:pt idx="3">
                  <c:v>3.4731999999999999E-2</c:v>
                </c:pt>
                <c:pt idx="4">
                  <c:v>1.0895199999999999E-2</c:v>
                </c:pt>
                <c:pt idx="5">
                  <c:v>1.43138E-2</c:v>
                </c:pt>
                <c:pt idx="6">
                  <c:v>1.3292399999999999E-2</c:v>
                </c:pt>
                <c:pt idx="7">
                  <c:v>2.6030000000000055E-3</c:v>
                </c:pt>
                <c:pt idx="8">
                  <c:v>1.15172E-2</c:v>
                </c:pt>
                <c:pt idx="9">
                  <c:v>1.26354E-2</c:v>
                </c:pt>
                <c:pt idx="10">
                  <c:v>1.1285800000000025E-2</c:v>
                </c:pt>
                <c:pt idx="11">
                  <c:v>1.7716799999999998E-2</c:v>
                </c:pt>
                <c:pt idx="12">
                  <c:v>1.7764600000000002E-2</c:v>
                </c:pt>
                <c:pt idx="13">
                  <c:v>1.7747200000000001E-2</c:v>
                </c:pt>
                <c:pt idx="14">
                  <c:v>1.44198E-2</c:v>
                </c:pt>
                <c:pt idx="15">
                  <c:v>1.4139799999999998E-2</c:v>
                </c:pt>
                <c:pt idx="16">
                  <c:v>1.3622400000000028E-2</c:v>
                </c:pt>
                <c:pt idx="17">
                  <c:v>1.2688399999999999E-2</c:v>
                </c:pt>
                <c:pt idx="18">
                  <c:v>1.1586200000000001E-2</c:v>
                </c:pt>
                <c:pt idx="19">
                  <c:v>1.9754600000000001E-2</c:v>
                </c:pt>
                <c:pt idx="20">
                  <c:v>1.9753000000000031E-2</c:v>
                </c:pt>
                <c:pt idx="21">
                  <c:v>2.0816000000000001E-2</c:v>
                </c:pt>
                <c:pt idx="22">
                  <c:v>2.2104000000000002E-2</c:v>
                </c:pt>
                <c:pt idx="23">
                  <c:v>2.2300000000000011E-2</c:v>
                </c:pt>
                <c:pt idx="24">
                  <c:v>2.2350000000000002E-2</c:v>
                </c:pt>
                <c:pt idx="25">
                  <c:v>2.2478000000000047E-2</c:v>
                </c:pt>
                <c:pt idx="26">
                  <c:v>1.6334999999999999E-2</c:v>
                </c:pt>
                <c:pt idx="27">
                  <c:v>1.8525600000000003E-2</c:v>
                </c:pt>
                <c:pt idx="28">
                  <c:v>1.51632E-2</c:v>
                </c:pt>
                <c:pt idx="29">
                  <c:v>1.5967600000000002E-2</c:v>
                </c:pt>
                <c:pt idx="30">
                  <c:v>1.2826199999999999E-2</c:v>
                </c:pt>
                <c:pt idx="31">
                  <c:v>1.5157199999999999E-2</c:v>
                </c:pt>
                <c:pt idx="32">
                  <c:v>1.4427799999999999E-2</c:v>
                </c:pt>
                <c:pt idx="33">
                  <c:v>2.4257999999999998E-2</c:v>
                </c:pt>
                <c:pt idx="34">
                  <c:v>2.4199999999999989E-2</c:v>
                </c:pt>
                <c:pt idx="35">
                  <c:v>2.5098000000000002E-2</c:v>
                </c:pt>
                <c:pt idx="36">
                  <c:v>2.6656000000000006E-2</c:v>
                </c:pt>
                <c:pt idx="37">
                  <c:v>2.9076000000000001E-2</c:v>
                </c:pt>
                <c:pt idx="38">
                  <c:v>3.0397999999999998E-2</c:v>
                </c:pt>
                <c:pt idx="39">
                  <c:v>3.1502000000000002E-2</c:v>
                </c:pt>
                <c:pt idx="40">
                  <c:v>3.3238000000000004E-2</c:v>
                </c:pt>
                <c:pt idx="41">
                  <c:v>3.4911999999999999E-2</c:v>
                </c:pt>
                <c:pt idx="42">
                  <c:v>3.6526000000000003E-2</c:v>
                </c:pt>
                <c:pt idx="43">
                  <c:v>3.8204000000000002E-2</c:v>
                </c:pt>
                <c:pt idx="44">
                  <c:v>3.9504000000000004E-2</c:v>
                </c:pt>
                <c:pt idx="45">
                  <c:v>4.0896000000000113E-2</c:v>
                </c:pt>
                <c:pt idx="46">
                  <c:v>4.2459999999999998E-2</c:v>
                </c:pt>
                <c:pt idx="47">
                  <c:v>4.3643999999999995E-2</c:v>
                </c:pt>
                <c:pt idx="48">
                  <c:v>4.5320000000000013E-2</c:v>
                </c:pt>
                <c:pt idx="49">
                  <c:v>4.6587999999999997E-2</c:v>
                </c:pt>
                <c:pt idx="50">
                  <c:v>4.7858000000000012E-2</c:v>
                </c:pt>
                <c:pt idx="51">
                  <c:v>4.933200000000016E-2</c:v>
                </c:pt>
                <c:pt idx="52">
                  <c:v>5.1004000000000001E-2</c:v>
                </c:pt>
                <c:pt idx="53">
                  <c:v>5.2212000000000099E-2</c:v>
                </c:pt>
                <c:pt idx="54">
                  <c:v>5.0405999999999999E-2</c:v>
                </c:pt>
                <c:pt idx="55">
                  <c:v>5.3218000000000001E-2</c:v>
                </c:pt>
                <c:pt idx="56">
                  <c:v>5.3872727272727357E-2</c:v>
                </c:pt>
                <c:pt idx="57">
                  <c:v>5.2174000000000012E-2</c:v>
                </c:pt>
                <c:pt idx="58">
                  <c:v>5.4772727272727431E-2</c:v>
                </c:pt>
                <c:pt idx="59">
                  <c:v>5.4036000000000133E-2</c:v>
                </c:pt>
                <c:pt idx="60">
                  <c:v>5.5770707070707082E-2</c:v>
                </c:pt>
                <c:pt idx="61">
                  <c:v>5.5598000000000022E-2</c:v>
                </c:pt>
                <c:pt idx="62">
                  <c:v>5.6655555555555424E-2</c:v>
                </c:pt>
                <c:pt idx="63">
                  <c:v>5.6862000000000093E-2</c:v>
                </c:pt>
                <c:pt idx="64">
                  <c:v>5.7482828282828378E-2</c:v>
                </c:pt>
                <c:pt idx="65">
                  <c:v>5.7932000000000095E-2</c:v>
                </c:pt>
                <c:pt idx="66">
                  <c:v>5.8263636363636503E-2</c:v>
                </c:pt>
                <c:pt idx="67">
                  <c:v>5.89160000000001E-2</c:v>
                </c:pt>
                <c:pt idx="68">
                  <c:v>5.9000000000000087E-2</c:v>
                </c:pt>
                <c:pt idx="69">
                  <c:v>5.9744000000000033E-2</c:v>
                </c:pt>
                <c:pt idx="70">
                  <c:v>5.9671717171717167E-2</c:v>
                </c:pt>
                <c:pt idx="71">
                  <c:v>6.0512000000000107E-2</c:v>
                </c:pt>
                <c:pt idx="72">
                  <c:v>6.0324242424242426E-2</c:v>
                </c:pt>
                <c:pt idx="73">
                  <c:v>6.1269999999999998E-2</c:v>
                </c:pt>
                <c:pt idx="74">
                  <c:v>6.0998989898989914E-2</c:v>
                </c:pt>
                <c:pt idx="75">
                  <c:v>6.1960000000000001E-2</c:v>
                </c:pt>
                <c:pt idx="76">
                  <c:v>6.1631313131313127E-2</c:v>
                </c:pt>
                <c:pt idx="77">
                  <c:v>6.2732000000000135E-2</c:v>
                </c:pt>
                <c:pt idx="78">
                  <c:v>6.2233333333333467E-2</c:v>
                </c:pt>
                <c:pt idx="79">
                  <c:v>6.2647999999999995E-2</c:v>
                </c:pt>
                <c:pt idx="80">
                  <c:v>6.300404040404041E-2</c:v>
                </c:pt>
                <c:pt idx="81">
                  <c:v>6.3299999999999995E-2</c:v>
                </c:pt>
                <c:pt idx="82">
                  <c:v>6.3504040404040396E-2</c:v>
                </c:pt>
                <c:pt idx="83">
                  <c:v>6.3855999999999996E-2</c:v>
                </c:pt>
                <c:pt idx="84">
                  <c:v>6.3912121212121406E-2</c:v>
                </c:pt>
                <c:pt idx="85">
                  <c:v>6.4356000000000135E-2</c:v>
                </c:pt>
                <c:pt idx="86">
                  <c:v>6.4301010101010123E-2</c:v>
                </c:pt>
                <c:pt idx="87">
                  <c:v>6.4838000000000034E-2</c:v>
                </c:pt>
                <c:pt idx="88">
                  <c:v>6.467676767676768E-2</c:v>
                </c:pt>
                <c:pt idx="89">
                  <c:v>6.5252000000000004E-2</c:v>
                </c:pt>
                <c:pt idx="90">
                  <c:v>6.5032323232323427E-2</c:v>
                </c:pt>
                <c:pt idx="91">
                  <c:v>6.5745999999999999E-2</c:v>
                </c:pt>
                <c:pt idx="92">
                  <c:v>6.5427272727272723E-2</c:v>
                </c:pt>
                <c:pt idx="93">
                  <c:v>6.6198000000000007E-2</c:v>
                </c:pt>
                <c:pt idx="94">
                  <c:v>6.5768686868687018E-2</c:v>
                </c:pt>
                <c:pt idx="95">
                  <c:v>6.6591999999999998E-2</c:v>
                </c:pt>
                <c:pt idx="96">
                  <c:v>6.6084848484848469E-2</c:v>
                </c:pt>
                <c:pt idx="97">
                  <c:v>6.6947999999999994E-2</c:v>
                </c:pt>
                <c:pt idx="98">
                  <c:v>6.6356565656565683E-2</c:v>
                </c:pt>
                <c:pt idx="99">
                  <c:v>6.7197999999999994E-2</c:v>
                </c:pt>
                <c:pt idx="100">
                  <c:v>6.6581818181818186E-2</c:v>
                </c:pt>
                <c:pt idx="101">
                  <c:v>6.7512000000000127E-2</c:v>
                </c:pt>
                <c:pt idx="102">
                  <c:v>6.7162626262626451E-2</c:v>
                </c:pt>
                <c:pt idx="103">
                  <c:v>6.7900000000000002E-2</c:v>
                </c:pt>
                <c:pt idx="104">
                  <c:v>6.7457575757575772E-2</c:v>
                </c:pt>
                <c:pt idx="105">
                  <c:v>6.8171999999999996E-2</c:v>
                </c:pt>
                <c:pt idx="106">
                  <c:v>6.7707070707070813E-2</c:v>
                </c:pt>
                <c:pt idx="107">
                  <c:v>6.8489999999999995E-2</c:v>
                </c:pt>
                <c:pt idx="108">
                  <c:v>6.7935353535353529E-2</c:v>
                </c:pt>
                <c:pt idx="109">
                  <c:v>6.8788000000000002E-2</c:v>
                </c:pt>
                <c:pt idx="110">
                  <c:v>6.8158585858585863E-2</c:v>
                </c:pt>
                <c:pt idx="111">
                  <c:v>6.9036000000000139E-2</c:v>
                </c:pt>
                <c:pt idx="112">
                  <c:v>6.8358585858585924E-2</c:v>
                </c:pt>
                <c:pt idx="113">
                  <c:v>6.9239999999999996E-2</c:v>
                </c:pt>
                <c:pt idx="114">
                  <c:v>6.8554545454545451E-2</c:v>
                </c:pt>
                <c:pt idx="115">
                  <c:v>6.9422000000000122E-2</c:v>
                </c:pt>
                <c:pt idx="116">
                  <c:v>6.8752525252525426E-2</c:v>
                </c:pt>
                <c:pt idx="117">
                  <c:v>6.9676000000000002E-2</c:v>
                </c:pt>
                <c:pt idx="118">
                  <c:v>6.9014141414141542E-2</c:v>
                </c:pt>
                <c:pt idx="119">
                  <c:v>6.9836000000000134E-2</c:v>
                </c:pt>
                <c:pt idx="120">
                  <c:v>6.9274747474747475E-2</c:v>
                </c:pt>
                <c:pt idx="121">
                  <c:v>7.1538000000000004E-2</c:v>
                </c:pt>
                <c:pt idx="122">
                  <c:v>7.1188888888888885E-2</c:v>
                </c:pt>
                <c:pt idx="123">
                  <c:v>7.7334000000000125E-2</c:v>
                </c:pt>
                <c:pt idx="124">
                  <c:v>7.8459595959595993E-2</c:v>
                </c:pt>
                <c:pt idx="125">
                  <c:v>7.2612000000000121E-2</c:v>
                </c:pt>
                <c:pt idx="126">
                  <c:v>7.5807070707070712E-2</c:v>
                </c:pt>
                <c:pt idx="127">
                  <c:v>6.8900000000000003E-2</c:v>
                </c:pt>
                <c:pt idx="128">
                  <c:v>7.3428282828282829E-2</c:v>
                </c:pt>
                <c:pt idx="129">
                  <c:v>7.0394000000000123E-2</c:v>
                </c:pt>
                <c:pt idx="130">
                  <c:v>7.3574747474747473E-2</c:v>
                </c:pt>
                <c:pt idx="131">
                  <c:v>7.1756000000000014E-2</c:v>
                </c:pt>
                <c:pt idx="132">
                  <c:v>7.3761616161616306E-2</c:v>
                </c:pt>
                <c:pt idx="133">
                  <c:v>7.234800000000001E-2</c:v>
                </c:pt>
                <c:pt idx="134">
                  <c:v>7.3748484848484924E-2</c:v>
                </c:pt>
                <c:pt idx="135">
                  <c:v>7.2630000000000014E-2</c:v>
                </c:pt>
                <c:pt idx="136">
                  <c:v>7.3540404040404031E-2</c:v>
                </c:pt>
                <c:pt idx="137">
                  <c:v>7.2758000000000031E-2</c:v>
                </c:pt>
                <c:pt idx="138">
                  <c:v>7.344242424242442E-2</c:v>
                </c:pt>
                <c:pt idx="139">
                  <c:v>7.2945999999999997E-2</c:v>
                </c:pt>
                <c:pt idx="140">
                  <c:v>7.3407070707070712E-2</c:v>
                </c:pt>
                <c:pt idx="141">
                  <c:v>7.3116000000000014E-2</c:v>
                </c:pt>
                <c:pt idx="142">
                  <c:v>7.3386868686868681E-2</c:v>
                </c:pt>
                <c:pt idx="143">
                  <c:v>7.3268E-2</c:v>
                </c:pt>
                <c:pt idx="144">
                  <c:v>7.3664646464646474E-2</c:v>
                </c:pt>
                <c:pt idx="145">
                  <c:v>7.3836363636363631E-2</c:v>
                </c:pt>
                <c:pt idx="146">
                  <c:v>7.341616161616174E-2</c:v>
                </c:pt>
                <c:pt idx="147">
                  <c:v>7.3683838383838379E-2</c:v>
                </c:pt>
                <c:pt idx="148">
                  <c:v>7.3696969696969691E-2</c:v>
                </c:pt>
                <c:pt idx="149">
                  <c:v>7.2710101010101197E-2</c:v>
                </c:pt>
                <c:pt idx="150">
                  <c:v>7.1941414141414139E-2</c:v>
                </c:pt>
                <c:pt idx="151">
                  <c:v>7.1594949494949489E-2</c:v>
                </c:pt>
                <c:pt idx="152">
                  <c:v>7.0503030303030442E-2</c:v>
                </c:pt>
                <c:pt idx="153">
                  <c:v>7.1725252525252456E-2</c:v>
                </c:pt>
                <c:pt idx="154">
                  <c:v>7.1905050505050486E-2</c:v>
                </c:pt>
                <c:pt idx="155">
                  <c:v>7.1800000000000003E-2</c:v>
                </c:pt>
                <c:pt idx="156">
                  <c:v>7.0828282828282838E-2</c:v>
                </c:pt>
                <c:pt idx="157">
                  <c:v>6.9976767676767679E-2</c:v>
                </c:pt>
                <c:pt idx="158">
                  <c:v>6.9118181818181995E-2</c:v>
                </c:pt>
                <c:pt idx="159">
                  <c:v>6.9004040404040429E-2</c:v>
                </c:pt>
                <c:pt idx="160">
                  <c:v>6.8657575757575764E-2</c:v>
                </c:pt>
                <c:pt idx="161">
                  <c:v>6.86070707070707E-2</c:v>
                </c:pt>
                <c:pt idx="162">
                  <c:v>6.8663636363636496E-2</c:v>
                </c:pt>
                <c:pt idx="163">
                  <c:v>6.8510101010101104E-2</c:v>
                </c:pt>
                <c:pt idx="164">
                  <c:v>6.8575757575757457E-2</c:v>
                </c:pt>
                <c:pt idx="165">
                  <c:v>6.8624242424242407E-2</c:v>
                </c:pt>
                <c:pt idx="166">
                  <c:v>6.8449494949494954E-2</c:v>
                </c:pt>
                <c:pt idx="167">
                  <c:v>6.8341414141414134E-2</c:v>
                </c:pt>
                <c:pt idx="168">
                  <c:v>6.8433333333333485E-2</c:v>
                </c:pt>
                <c:pt idx="169">
                  <c:v>6.8710101010101152E-2</c:v>
                </c:pt>
                <c:pt idx="170">
                  <c:v>6.8930303030303022E-2</c:v>
                </c:pt>
                <c:pt idx="171">
                  <c:v>6.9167676767676822E-2</c:v>
                </c:pt>
                <c:pt idx="172">
                  <c:v>6.9101010101010094E-2</c:v>
                </c:pt>
                <c:pt idx="173">
                  <c:v>6.8582828282828301E-2</c:v>
                </c:pt>
                <c:pt idx="174">
                  <c:v>6.9139393939394014E-2</c:v>
                </c:pt>
                <c:pt idx="175">
                  <c:v>6.9367676767676911E-2</c:v>
                </c:pt>
                <c:pt idx="176">
                  <c:v>6.9071717171717173E-2</c:v>
                </c:pt>
                <c:pt idx="177">
                  <c:v>6.9305050505050508E-2</c:v>
                </c:pt>
                <c:pt idx="178">
                  <c:v>6.8926262626262627E-2</c:v>
                </c:pt>
                <c:pt idx="179">
                  <c:v>6.9169696969697034E-2</c:v>
                </c:pt>
                <c:pt idx="180">
                  <c:v>6.9313131313131562E-2</c:v>
                </c:pt>
                <c:pt idx="181">
                  <c:v>6.9331313131313285E-2</c:v>
                </c:pt>
                <c:pt idx="182">
                  <c:v>6.9303030303030533E-2</c:v>
                </c:pt>
                <c:pt idx="183">
                  <c:v>6.9584848484848486E-2</c:v>
                </c:pt>
                <c:pt idx="184">
                  <c:v>6.938787878787879E-2</c:v>
                </c:pt>
                <c:pt idx="185">
                  <c:v>6.9610101010101136E-2</c:v>
                </c:pt>
                <c:pt idx="186">
                  <c:v>6.9604040404040404E-2</c:v>
                </c:pt>
                <c:pt idx="187">
                  <c:v>6.9608080808080813E-2</c:v>
                </c:pt>
                <c:pt idx="188">
                  <c:v>6.9723232323232506E-2</c:v>
                </c:pt>
                <c:pt idx="189">
                  <c:v>6.9949494949495095E-2</c:v>
                </c:pt>
                <c:pt idx="190">
                  <c:v>6.9896969696969721E-2</c:v>
                </c:pt>
                <c:pt idx="191">
                  <c:v>6.9926262626262628E-2</c:v>
                </c:pt>
                <c:pt idx="192">
                  <c:v>6.9932323232323471E-2</c:v>
                </c:pt>
                <c:pt idx="193">
                  <c:v>6.8968686868686999E-2</c:v>
                </c:pt>
                <c:pt idx="194">
                  <c:v>6.8954545454545463E-2</c:v>
                </c:pt>
                <c:pt idx="195">
                  <c:v>6.9161616161616313E-2</c:v>
                </c:pt>
                <c:pt idx="196">
                  <c:v>6.9168686868687004E-2</c:v>
                </c:pt>
                <c:pt idx="197">
                  <c:v>6.9458585858585914E-2</c:v>
                </c:pt>
                <c:pt idx="198">
                  <c:v>6.9359595959596107E-2</c:v>
                </c:pt>
                <c:pt idx="199">
                  <c:v>6.942424242424243E-2</c:v>
                </c:pt>
                <c:pt idx="200">
                  <c:v>6.9610101010101136E-2</c:v>
                </c:pt>
                <c:pt idx="201">
                  <c:v>6.9844444444444514E-2</c:v>
                </c:pt>
                <c:pt idx="202">
                  <c:v>6.9785858585858576E-2</c:v>
                </c:pt>
                <c:pt idx="203">
                  <c:v>6.9854545454545502E-2</c:v>
                </c:pt>
                <c:pt idx="204">
                  <c:v>6.9964646464646577E-2</c:v>
                </c:pt>
                <c:pt idx="205">
                  <c:v>7.0144444444444454E-2</c:v>
                </c:pt>
                <c:pt idx="206">
                  <c:v>7.0166666666666724E-2</c:v>
                </c:pt>
                <c:pt idx="207">
                  <c:v>6.9871717171717168E-2</c:v>
                </c:pt>
                <c:pt idx="208">
                  <c:v>7.0470707070707073E-2</c:v>
                </c:pt>
                <c:pt idx="209">
                  <c:v>7.0492929292929454E-2</c:v>
                </c:pt>
                <c:pt idx="210">
                  <c:v>7.0411111111111133E-2</c:v>
                </c:pt>
                <c:pt idx="211">
                  <c:v>7.0570707070707062E-2</c:v>
                </c:pt>
                <c:pt idx="212">
                  <c:v>7.0635353535353496E-2</c:v>
                </c:pt>
                <c:pt idx="213">
                  <c:v>7.1095959595959601E-2</c:v>
                </c:pt>
                <c:pt idx="214">
                  <c:v>7.1268686868686884E-2</c:v>
                </c:pt>
                <c:pt idx="215">
                  <c:v>8.5577777777777794E-2</c:v>
                </c:pt>
                <c:pt idx="216">
                  <c:v>7.1431313131313137E-2</c:v>
                </c:pt>
                <c:pt idx="217">
                  <c:v>7.1596969696969701E-2</c:v>
                </c:pt>
                <c:pt idx="218">
                  <c:v>7.1609090909090914E-2</c:v>
                </c:pt>
                <c:pt idx="219">
                  <c:v>7.1637373737373736E-2</c:v>
                </c:pt>
                <c:pt idx="220">
                  <c:v>7.0721212121212129E-2</c:v>
                </c:pt>
                <c:pt idx="221">
                  <c:v>7.1692929292929294E-2</c:v>
                </c:pt>
                <c:pt idx="222">
                  <c:v>7.1660606060606064E-2</c:v>
                </c:pt>
                <c:pt idx="223">
                  <c:v>7.1274747474747477E-2</c:v>
                </c:pt>
                <c:pt idx="224">
                  <c:v>7.057878787878788E-2</c:v>
                </c:pt>
                <c:pt idx="225">
                  <c:v>6.9973737373737424E-2</c:v>
                </c:pt>
                <c:pt idx="226">
                  <c:v>6.8674747474747486E-2</c:v>
                </c:pt>
                <c:pt idx="227">
                  <c:v>6.7847474747474809E-2</c:v>
                </c:pt>
                <c:pt idx="228">
                  <c:v>6.7537373737373813E-2</c:v>
                </c:pt>
                <c:pt idx="229">
                  <c:v>6.7459595959595983E-2</c:v>
                </c:pt>
                <c:pt idx="230">
                  <c:v>6.7152525252525394E-2</c:v>
                </c:pt>
                <c:pt idx="231">
                  <c:v>6.7487878787878791E-2</c:v>
                </c:pt>
                <c:pt idx="232">
                  <c:v>6.6937373737373726E-2</c:v>
                </c:pt>
                <c:pt idx="233">
                  <c:v>6.6918181818181904E-2</c:v>
                </c:pt>
                <c:pt idx="234">
                  <c:v>6.6532323232323387E-2</c:v>
                </c:pt>
                <c:pt idx="235">
                  <c:v>6.62979797979798E-2</c:v>
                </c:pt>
                <c:pt idx="236">
                  <c:v>6.6320202020202015E-2</c:v>
                </c:pt>
                <c:pt idx="237">
                  <c:v>6.6018181818181934E-2</c:v>
                </c:pt>
                <c:pt idx="238">
                  <c:v>6.5942424242424386E-2</c:v>
                </c:pt>
                <c:pt idx="239">
                  <c:v>6.569898989898991E-2</c:v>
                </c:pt>
                <c:pt idx="240">
                  <c:v>6.5379797979797982E-2</c:v>
                </c:pt>
                <c:pt idx="241">
                  <c:v>6.511414141414143E-2</c:v>
                </c:pt>
                <c:pt idx="242">
                  <c:v>6.5500000000000003E-2</c:v>
                </c:pt>
                <c:pt idx="243">
                  <c:v>6.4214141414141432E-2</c:v>
                </c:pt>
                <c:pt idx="244">
                  <c:v>6.1713131313131497E-2</c:v>
                </c:pt>
                <c:pt idx="245">
                  <c:v>5.8872727272727333E-2</c:v>
                </c:pt>
                <c:pt idx="246">
                  <c:v>5.6003030303030409E-2</c:v>
                </c:pt>
                <c:pt idx="247">
                  <c:v>5.317070707070707E-2</c:v>
                </c:pt>
                <c:pt idx="248">
                  <c:v>5.0146464646464682E-2</c:v>
                </c:pt>
                <c:pt idx="249">
                  <c:v>4.7594949494949502E-2</c:v>
                </c:pt>
              </c:numCache>
            </c:numRef>
          </c:yVal>
        </c:ser>
        <c:ser>
          <c:idx val="1"/>
          <c:order val="1"/>
          <c:tx>
            <c:v>modeled</c:v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Sheet3!$A$10:$A$259</c:f>
              <c:numCache>
                <c:formatCode>General</c:formatCode>
                <c:ptCount val="250"/>
                <c:pt idx="0">
                  <c:v>250</c:v>
                </c:pt>
                <c:pt idx="1">
                  <c:v>270</c:v>
                </c:pt>
                <c:pt idx="2">
                  <c:v>275</c:v>
                </c:pt>
                <c:pt idx="3">
                  <c:v>280</c:v>
                </c:pt>
                <c:pt idx="4">
                  <c:v>290</c:v>
                </c:pt>
                <c:pt idx="5">
                  <c:v>300</c:v>
                </c:pt>
                <c:pt idx="6">
                  <c:v>300</c:v>
                </c:pt>
                <c:pt idx="7">
                  <c:v>310</c:v>
                </c:pt>
                <c:pt idx="8">
                  <c:v>320</c:v>
                </c:pt>
                <c:pt idx="9">
                  <c:v>325</c:v>
                </c:pt>
                <c:pt idx="10">
                  <c:v>330</c:v>
                </c:pt>
                <c:pt idx="11">
                  <c:v>340</c:v>
                </c:pt>
                <c:pt idx="12">
                  <c:v>350</c:v>
                </c:pt>
                <c:pt idx="13">
                  <c:v>350</c:v>
                </c:pt>
                <c:pt idx="14">
                  <c:v>360</c:v>
                </c:pt>
                <c:pt idx="15">
                  <c:v>370</c:v>
                </c:pt>
                <c:pt idx="16">
                  <c:v>375</c:v>
                </c:pt>
                <c:pt idx="17">
                  <c:v>380</c:v>
                </c:pt>
                <c:pt idx="18">
                  <c:v>390</c:v>
                </c:pt>
                <c:pt idx="19">
                  <c:v>400</c:v>
                </c:pt>
                <c:pt idx="20">
                  <c:v>400</c:v>
                </c:pt>
                <c:pt idx="21">
                  <c:v>410</c:v>
                </c:pt>
                <c:pt idx="22">
                  <c:v>420</c:v>
                </c:pt>
                <c:pt idx="23">
                  <c:v>425</c:v>
                </c:pt>
                <c:pt idx="24">
                  <c:v>430</c:v>
                </c:pt>
                <c:pt idx="25">
                  <c:v>440</c:v>
                </c:pt>
                <c:pt idx="26">
                  <c:v>450</c:v>
                </c:pt>
                <c:pt idx="27">
                  <c:v>450</c:v>
                </c:pt>
                <c:pt idx="28">
                  <c:v>460</c:v>
                </c:pt>
                <c:pt idx="29">
                  <c:v>470</c:v>
                </c:pt>
                <c:pt idx="30">
                  <c:v>475</c:v>
                </c:pt>
                <c:pt idx="31">
                  <c:v>480</c:v>
                </c:pt>
                <c:pt idx="32">
                  <c:v>490</c:v>
                </c:pt>
                <c:pt idx="33">
                  <c:v>500</c:v>
                </c:pt>
                <c:pt idx="34">
                  <c:v>500</c:v>
                </c:pt>
                <c:pt idx="35">
                  <c:v>525</c:v>
                </c:pt>
                <c:pt idx="36">
                  <c:v>550</c:v>
                </c:pt>
                <c:pt idx="37">
                  <c:v>575</c:v>
                </c:pt>
                <c:pt idx="38">
                  <c:v>600</c:v>
                </c:pt>
                <c:pt idx="39">
                  <c:v>625</c:v>
                </c:pt>
                <c:pt idx="40">
                  <c:v>650</c:v>
                </c:pt>
                <c:pt idx="41">
                  <c:v>675</c:v>
                </c:pt>
                <c:pt idx="42">
                  <c:v>700</c:v>
                </c:pt>
                <c:pt idx="43">
                  <c:v>725</c:v>
                </c:pt>
                <c:pt idx="44">
                  <c:v>750</c:v>
                </c:pt>
                <c:pt idx="45">
                  <c:v>775</c:v>
                </c:pt>
                <c:pt idx="46">
                  <c:v>800</c:v>
                </c:pt>
                <c:pt idx="47">
                  <c:v>825</c:v>
                </c:pt>
                <c:pt idx="48">
                  <c:v>850</c:v>
                </c:pt>
                <c:pt idx="49">
                  <c:v>875</c:v>
                </c:pt>
                <c:pt idx="50">
                  <c:v>900</c:v>
                </c:pt>
                <c:pt idx="51">
                  <c:v>925</c:v>
                </c:pt>
                <c:pt idx="52">
                  <c:v>950</c:v>
                </c:pt>
                <c:pt idx="53">
                  <c:v>975</c:v>
                </c:pt>
                <c:pt idx="54">
                  <c:v>1000</c:v>
                </c:pt>
                <c:pt idx="55">
                  <c:v>1000</c:v>
                </c:pt>
                <c:pt idx="56">
                  <c:v>1000</c:v>
                </c:pt>
                <c:pt idx="57">
                  <c:v>1025</c:v>
                </c:pt>
                <c:pt idx="58">
                  <c:v>1025</c:v>
                </c:pt>
                <c:pt idx="59">
                  <c:v>1050</c:v>
                </c:pt>
                <c:pt idx="60">
                  <c:v>1050</c:v>
                </c:pt>
                <c:pt idx="61">
                  <c:v>1075</c:v>
                </c:pt>
                <c:pt idx="62">
                  <c:v>1075</c:v>
                </c:pt>
                <c:pt idx="63">
                  <c:v>1100</c:v>
                </c:pt>
                <c:pt idx="64">
                  <c:v>1100</c:v>
                </c:pt>
                <c:pt idx="65">
                  <c:v>1125</c:v>
                </c:pt>
                <c:pt idx="66">
                  <c:v>1125</c:v>
                </c:pt>
                <c:pt idx="67">
                  <c:v>1150</c:v>
                </c:pt>
                <c:pt idx="68">
                  <c:v>1150</c:v>
                </c:pt>
                <c:pt idx="69">
                  <c:v>1175</c:v>
                </c:pt>
                <c:pt idx="70">
                  <c:v>1175</c:v>
                </c:pt>
                <c:pt idx="71">
                  <c:v>1200</c:v>
                </c:pt>
                <c:pt idx="72">
                  <c:v>1200</c:v>
                </c:pt>
                <c:pt idx="73">
                  <c:v>1225</c:v>
                </c:pt>
                <c:pt idx="74">
                  <c:v>1225</c:v>
                </c:pt>
                <c:pt idx="75">
                  <c:v>1250</c:v>
                </c:pt>
                <c:pt idx="76">
                  <c:v>1250</c:v>
                </c:pt>
                <c:pt idx="77">
                  <c:v>1275</c:v>
                </c:pt>
                <c:pt idx="78">
                  <c:v>1275</c:v>
                </c:pt>
                <c:pt idx="79">
                  <c:v>1300</c:v>
                </c:pt>
                <c:pt idx="80">
                  <c:v>1300</c:v>
                </c:pt>
                <c:pt idx="81">
                  <c:v>1325</c:v>
                </c:pt>
                <c:pt idx="82">
                  <c:v>1325</c:v>
                </c:pt>
                <c:pt idx="83">
                  <c:v>1350</c:v>
                </c:pt>
                <c:pt idx="84">
                  <c:v>1350</c:v>
                </c:pt>
                <c:pt idx="85">
                  <c:v>1375</c:v>
                </c:pt>
                <c:pt idx="86">
                  <c:v>1375</c:v>
                </c:pt>
                <c:pt idx="87">
                  <c:v>1400</c:v>
                </c:pt>
                <c:pt idx="88">
                  <c:v>1400</c:v>
                </c:pt>
                <c:pt idx="89">
                  <c:v>1425</c:v>
                </c:pt>
                <c:pt idx="90">
                  <c:v>1425</c:v>
                </c:pt>
                <c:pt idx="91">
                  <c:v>1450</c:v>
                </c:pt>
                <c:pt idx="92">
                  <c:v>1450</c:v>
                </c:pt>
                <c:pt idx="93">
                  <c:v>1475</c:v>
                </c:pt>
                <c:pt idx="94">
                  <c:v>1475</c:v>
                </c:pt>
                <c:pt idx="95">
                  <c:v>1500</c:v>
                </c:pt>
                <c:pt idx="96">
                  <c:v>1500</c:v>
                </c:pt>
                <c:pt idx="97">
                  <c:v>1525</c:v>
                </c:pt>
                <c:pt idx="98">
                  <c:v>1525</c:v>
                </c:pt>
                <c:pt idx="99">
                  <c:v>1550</c:v>
                </c:pt>
                <c:pt idx="100">
                  <c:v>1550</c:v>
                </c:pt>
                <c:pt idx="101">
                  <c:v>1575</c:v>
                </c:pt>
                <c:pt idx="102">
                  <c:v>1575</c:v>
                </c:pt>
                <c:pt idx="103">
                  <c:v>1600</c:v>
                </c:pt>
                <c:pt idx="104">
                  <c:v>1600</c:v>
                </c:pt>
                <c:pt idx="105">
                  <c:v>1625</c:v>
                </c:pt>
                <c:pt idx="106">
                  <c:v>1625</c:v>
                </c:pt>
                <c:pt idx="107">
                  <c:v>1650</c:v>
                </c:pt>
                <c:pt idx="108">
                  <c:v>1650</c:v>
                </c:pt>
                <c:pt idx="109">
                  <c:v>1675</c:v>
                </c:pt>
                <c:pt idx="110">
                  <c:v>1675</c:v>
                </c:pt>
                <c:pt idx="111">
                  <c:v>1700</c:v>
                </c:pt>
                <c:pt idx="112">
                  <c:v>1700</c:v>
                </c:pt>
                <c:pt idx="113">
                  <c:v>1725</c:v>
                </c:pt>
                <c:pt idx="114">
                  <c:v>1725</c:v>
                </c:pt>
                <c:pt idx="115">
                  <c:v>1750</c:v>
                </c:pt>
                <c:pt idx="116">
                  <c:v>1750</c:v>
                </c:pt>
                <c:pt idx="117">
                  <c:v>1775</c:v>
                </c:pt>
                <c:pt idx="118">
                  <c:v>1775</c:v>
                </c:pt>
                <c:pt idx="119">
                  <c:v>1800</c:v>
                </c:pt>
                <c:pt idx="120">
                  <c:v>1800</c:v>
                </c:pt>
                <c:pt idx="121">
                  <c:v>1825</c:v>
                </c:pt>
                <c:pt idx="122">
                  <c:v>1825</c:v>
                </c:pt>
                <c:pt idx="123">
                  <c:v>1850</c:v>
                </c:pt>
                <c:pt idx="124">
                  <c:v>1850</c:v>
                </c:pt>
                <c:pt idx="125">
                  <c:v>1875</c:v>
                </c:pt>
                <c:pt idx="126">
                  <c:v>1875</c:v>
                </c:pt>
                <c:pt idx="127">
                  <c:v>1900</c:v>
                </c:pt>
                <c:pt idx="128">
                  <c:v>1900</c:v>
                </c:pt>
                <c:pt idx="129">
                  <c:v>1925</c:v>
                </c:pt>
                <c:pt idx="130">
                  <c:v>1925</c:v>
                </c:pt>
                <c:pt idx="131">
                  <c:v>1950</c:v>
                </c:pt>
                <c:pt idx="132">
                  <c:v>1950</c:v>
                </c:pt>
                <c:pt idx="133">
                  <c:v>1975</c:v>
                </c:pt>
                <c:pt idx="134">
                  <c:v>1975</c:v>
                </c:pt>
                <c:pt idx="135">
                  <c:v>2000</c:v>
                </c:pt>
                <c:pt idx="136">
                  <c:v>2000</c:v>
                </c:pt>
                <c:pt idx="137">
                  <c:v>2025</c:v>
                </c:pt>
                <c:pt idx="138">
                  <c:v>2025</c:v>
                </c:pt>
                <c:pt idx="139">
                  <c:v>2050</c:v>
                </c:pt>
                <c:pt idx="140">
                  <c:v>2050</c:v>
                </c:pt>
                <c:pt idx="141">
                  <c:v>2075</c:v>
                </c:pt>
                <c:pt idx="142">
                  <c:v>2075</c:v>
                </c:pt>
                <c:pt idx="143">
                  <c:v>2100</c:v>
                </c:pt>
                <c:pt idx="144">
                  <c:v>2100</c:v>
                </c:pt>
                <c:pt idx="145">
                  <c:v>2100</c:v>
                </c:pt>
                <c:pt idx="146">
                  <c:v>2100</c:v>
                </c:pt>
                <c:pt idx="147">
                  <c:v>2115</c:v>
                </c:pt>
                <c:pt idx="148">
                  <c:v>2130</c:v>
                </c:pt>
                <c:pt idx="149">
                  <c:v>2145</c:v>
                </c:pt>
                <c:pt idx="150">
                  <c:v>2150</c:v>
                </c:pt>
                <c:pt idx="151">
                  <c:v>2160</c:v>
                </c:pt>
                <c:pt idx="152">
                  <c:v>2175</c:v>
                </c:pt>
                <c:pt idx="153">
                  <c:v>2190</c:v>
                </c:pt>
                <c:pt idx="154">
                  <c:v>2200</c:v>
                </c:pt>
                <c:pt idx="155">
                  <c:v>2205</c:v>
                </c:pt>
                <c:pt idx="156">
                  <c:v>2220</c:v>
                </c:pt>
                <c:pt idx="157">
                  <c:v>2235</c:v>
                </c:pt>
                <c:pt idx="158">
                  <c:v>2250</c:v>
                </c:pt>
                <c:pt idx="159">
                  <c:v>2250</c:v>
                </c:pt>
                <c:pt idx="160">
                  <c:v>2265</c:v>
                </c:pt>
                <c:pt idx="161">
                  <c:v>2280</c:v>
                </c:pt>
                <c:pt idx="162">
                  <c:v>2295</c:v>
                </c:pt>
                <c:pt idx="163">
                  <c:v>2300</c:v>
                </c:pt>
                <c:pt idx="164">
                  <c:v>2310</c:v>
                </c:pt>
                <c:pt idx="165">
                  <c:v>2325</c:v>
                </c:pt>
                <c:pt idx="166">
                  <c:v>2340</c:v>
                </c:pt>
                <c:pt idx="167">
                  <c:v>2350</c:v>
                </c:pt>
                <c:pt idx="168">
                  <c:v>2355</c:v>
                </c:pt>
                <c:pt idx="169">
                  <c:v>2370</c:v>
                </c:pt>
                <c:pt idx="170">
                  <c:v>2385</c:v>
                </c:pt>
                <c:pt idx="171">
                  <c:v>2400</c:v>
                </c:pt>
                <c:pt idx="172">
                  <c:v>2400</c:v>
                </c:pt>
                <c:pt idx="173">
                  <c:v>2415</c:v>
                </c:pt>
                <c:pt idx="174">
                  <c:v>2430</c:v>
                </c:pt>
                <c:pt idx="175">
                  <c:v>2445</c:v>
                </c:pt>
                <c:pt idx="176">
                  <c:v>2450</c:v>
                </c:pt>
                <c:pt idx="177">
                  <c:v>2460</c:v>
                </c:pt>
                <c:pt idx="178">
                  <c:v>2475</c:v>
                </c:pt>
                <c:pt idx="179">
                  <c:v>2490</c:v>
                </c:pt>
                <c:pt idx="180">
                  <c:v>2500</c:v>
                </c:pt>
                <c:pt idx="181">
                  <c:v>2505</c:v>
                </c:pt>
                <c:pt idx="182">
                  <c:v>2520</c:v>
                </c:pt>
                <c:pt idx="183">
                  <c:v>2535</c:v>
                </c:pt>
                <c:pt idx="184">
                  <c:v>2550</c:v>
                </c:pt>
                <c:pt idx="185">
                  <c:v>2550</c:v>
                </c:pt>
                <c:pt idx="186">
                  <c:v>2565</c:v>
                </c:pt>
                <c:pt idx="187">
                  <c:v>2580</c:v>
                </c:pt>
                <c:pt idx="188">
                  <c:v>2595</c:v>
                </c:pt>
                <c:pt idx="189">
                  <c:v>2600</c:v>
                </c:pt>
                <c:pt idx="190">
                  <c:v>2610</c:v>
                </c:pt>
                <c:pt idx="191">
                  <c:v>2625</c:v>
                </c:pt>
                <c:pt idx="192">
                  <c:v>2640</c:v>
                </c:pt>
                <c:pt idx="193">
                  <c:v>2650</c:v>
                </c:pt>
                <c:pt idx="194">
                  <c:v>2655</c:v>
                </c:pt>
                <c:pt idx="195">
                  <c:v>2670</c:v>
                </c:pt>
                <c:pt idx="196">
                  <c:v>2685</c:v>
                </c:pt>
                <c:pt idx="197">
                  <c:v>2700</c:v>
                </c:pt>
                <c:pt idx="198">
                  <c:v>2700</c:v>
                </c:pt>
                <c:pt idx="199">
                  <c:v>2750</c:v>
                </c:pt>
                <c:pt idx="200">
                  <c:v>2750</c:v>
                </c:pt>
                <c:pt idx="201">
                  <c:v>2800</c:v>
                </c:pt>
                <c:pt idx="202">
                  <c:v>2800</c:v>
                </c:pt>
                <c:pt idx="203">
                  <c:v>2850</c:v>
                </c:pt>
                <c:pt idx="204">
                  <c:v>2850</c:v>
                </c:pt>
                <c:pt idx="205">
                  <c:v>2900</c:v>
                </c:pt>
                <c:pt idx="206">
                  <c:v>2900</c:v>
                </c:pt>
                <c:pt idx="207">
                  <c:v>2950</c:v>
                </c:pt>
                <c:pt idx="208">
                  <c:v>2950</c:v>
                </c:pt>
                <c:pt idx="209">
                  <c:v>3000</c:v>
                </c:pt>
                <c:pt idx="210">
                  <c:v>3000</c:v>
                </c:pt>
                <c:pt idx="211">
                  <c:v>3100</c:v>
                </c:pt>
                <c:pt idx="212">
                  <c:v>3100</c:v>
                </c:pt>
                <c:pt idx="213">
                  <c:v>3200</c:v>
                </c:pt>
                <c:pt idx="214">
                  <c:v>3300</c:v>
                </c:pt>
                <c:pt idx="215">
                  <c:v>3300</c:v>
                </c:pt>
                <c:pt idx="216">
                  <c:v>3400</c:v>
                </c:pt>
                <c:pt idx="217">
                  <c:v>3500</c:v>
                </c:pt>
                <c:pt idx="218">
                  <c:v>3500</c:v>
                </c:pt>
                <c:pt idx="219">
                  <c:v>3600</c:v>
                </c:pt>
                <c:pt idx="220">
                  <c:v>3700</c:v>
                </c:pt>
                <c:pt idx="221">
                  <c:v>3700</c:v>
                </c:pt>
                <c:pt idx="222">
                  <c:v>3900</c:v>
                </c:pt>
                <c:pt idx="223">
                  <c:v>4100</c:v>
                </c:pt>
                <c:pt idx="224">
                  <c:v>4300</c:v>
                </c:pt>
                <c:pt idx="225">
                  <c:v>4500</c:v>
                </c:pt>
                <c:pt idx="226">
                  <c:v>4700</c:v>
                </c:pt>
                <c:pt idx="227">
                  <c:v>4840</c:v>
                </c:pt>
                <c:pt idx="228">
                  <c:v>4860</c:v>
                </c:pt>
                <c:pt idx="229">
                  <c:v>4880</c:v>
                </c:pt>
                <c:pt idx="230">
                  <c:v>4900</c:v>
                </c:pt>
                <c:pt idx="231">
                  <c:v>4900</c:v>
                </c:pt>
                <c:pt idx="232">
                  <c:v>4920</c:v>
                </c:pt>
                <c:pt idx="233">
                  <c:v>4940</c:v>
                </c:pt>
                <c:pt idx="234">
                  <c:v>4960</c:v>
                </c:pt>
                <c:pt idx="235">
                  <c:v>4980</c:v>
                </c:pt>
                <c:pt idx="236">
                  <c:v>5000</c:v>
                </c:pt>
                <c:pt idx="237">
                  <c:v>5020</c:v>
                </c:pt>
                <c:pt idx="238">
                  <c:v>5040</c:v>
                </c:pt>
                <c:pt idx="239">
                  <c:v>5060</c:v>
                </c:pt>
                <c:pt idx="240">
                  <c:v>5080</c:v>
                </c:pt>
                <c:pt idx="241">
                  <c:v>5100</c:v>
                </c:pt>
                <c:pt idx="242">
                  <c:v>5100</c:v>
                </c:pt>
                <c:pt idx="243">
                  <c:v>5300</c:v>
                </c:pt>
                <c:pt idx="244">
                  <c:v>5500</c:v>
                </c:pt>
                <c:pt idx="245">
                  <c:v>5700</c:v>
                </c:pt>
                <c:pt idx="246">
                  <c:v>5900</c:v>
                </c:pt>
                <c:pt idx="247">
                  <c:v>6100</c:v>
                </c:pt>
                <c:pt idx="248">
                  <c:v>6300</c:v>
                </c:pt>
                <c:pt idx="249">
                  <c:v>6500</c:v>
                </c:pt>
              </c:numCache>
            </c:numRef>
          </c:xVal>
          <c:yVal>
            <c:numRef>
              <c:f>Sheet3!$J$10:$J$259</c:f>
              <c:numCache>
                <c:formatCode>General</c:formatCode>
                <c:ptCount val="250"/>
                <c:pt idx="0">
                  <c:v>3.3110508452089876E-2</c:v>
                </c:pt>
                <c:pt idx="1">
                  <c:v>3.4902404258172384E-2</c:v>
                </c:pt>
                <c:pt idx="2">
                  <c:v>3.5344484480855531E-2</c:v>
                </c:pt>
                <c:pt idx="3">
                  <c:v>3.5763960912678715E-2</c:v>
                </c:pt>
                <c:pt idx="4">
                  <c:v>5.8178409239751684E-3</c:v>
                </c:pt>
                <c:pt idx="5">
                  <c:v>6.7557800365170041E-3</c:v>
                </c:pt>
                <c:pt idx="6">
                  <c:v>6.7557800365170041E-3</c:v>
                </c:pt>
                <c:pt idx="7">
                  <c:v>7.7272100580234541E-3</c:v>
                </c:pt>
                <c:pt idx="8">
                  <c:v>8.7238622685941857E-3</c:v>
                </c:pt>
                <c:pt idx="9">
                  <c:v>9.2293770075206043E-3</c:v>
                </c:pt>
                <c:pt idx="10">
                  <c:v>9.7378650045896308E-3</c:v>
                </c:pt>
                <c:pt idx="11">
                  <c:v>1.0761236712338001E-2</c:v>
                </c:pt>
                <c:pt idx="12">
                  <c:v>1.1787363343358849E-2</c:v>
                </c:pt>
                <c:pt idx="13">
                  <c:v>1.1787363343358849E-2</c:v>
                </c:pt>
                <c:pt idx="14">
                  <c:v>1.2821295680099917E-2</c:v>
                </c:pt>
                <c:pt idx="15">
                  <c:v>1.3854648380564185E-2</c:v>
                </c:pt>
                <c:pt idx="16">
                  <c:v>1.4369441784266183E-2</c:v>
                </c:pt>
                <c:pt idx="17">
                  <c:v>1.4904462696323641E-2</c:v>
                </c:pt>
                <c:pt idx="18">
                  <c:v>1.6017218077909224E-2</c:v>
                </c:pt>
                <c:pt idx="19">
                  <c:v>1.7187979510156021E-2</c:v>
                </c:pt>
                <c:pt idx="20">
                  <c:v>1.7187979510156021E-2</c:v>
                </c:pt>
                <c:pt idx="21">
                  <c:v>1.8415798759217741E-2</c:v>
                </c:pt>
                <c:pt idx="22">
                  <c:v>1.9633950631472708E-2</c:v>
                </c:pt>
                <c:pt idx="23">
                  <c:v>2.0236310010048685E-2</c:v>
                </c:pt>
                <c:pt idx="24">
                  <c:v>2.0834551683117312E-2</c:v>
                </c:pt>
                <c:pt idx="25">
                  <c:v>2.201463662426445E-2</c:v>
                </c:pt>
                <c:pt idx="26">
                  <c:v>2.3176845997718607E-2</c:v>
                </c:pt>
                <c:pt idx="27">
                  <c:v>2.3176845997718607E-2</c:v>
                </c:pt>
                <c:pt idx="28">
                  <c:v>1.5112095460238745E-2</c:v>
                </c:pt>
                <c:pt idx="29">
                  <c:v>1.6168242188448888E-2</c:v>
                </c:pt>
                <c:pt idx="30">
                  <c:v>1.6696005612934689E-2</c:v>
                </c:pt>
                <c:pt idx="31">
                  <c:v>1.7222822338139761E-2</c:v>
                </c:pt>
                <c:pt idx="32">
                  <c:v>1.8277693979592537E-2</c:v>
                </c:pt>
                <c:pt idx="33">
                  <c:v>1.9330671513876341E-2</c:v>
                </c:pt>
                <c:pt idx="34">
                  <c:v>1.9330671513876341E-2</c:v>
                </c:pt>
                <c:pt idx="35">
                  <c:v>2.186148527374385E-2</c:v>
                </c:pt>
                <c:pt idx="36">
                  <c:v>2.3896932221704852E-2</c:v>
                </c:pt>
                <c:pt idx="37">
                  <c:v>2.519758102079217E-2</c:v>
                </c:pt>
                <c:pt idx="38">
                  <c:v>2.7147517499066805E-2</c:v>
                </c:pt>
                <c:pt idx="39">
                  <c:v>2.9385322788417038E-2</c:v>
                </c:pt>
                <c:pt idx="40">
                  <c:v>3.1599513547797949E-2</c:v>
                </c:pt>
                <c:pt idx="41">
                  <c:v>3.3763215237613602E-2</c:v>
                </c:pt>
                <c:pt idx="42">
                  <c:v>3.5666452054216209E-2</c:v>
                </c:pt>
                <c:pt idx="43">
                  <c:v>3.7476117532290937E-2</c:v>
                </c:pt>
                <c:pt idx="44">
                  <c:v>3.9193656785250434E-2</c:v>
                </c:pt>
                <c:pt idx="45">
                  <c:v>4.0833526941427369E-2</c:v>
                </c:pt>
                <c:pt idx="46">
                  <c:v>4.2530012623472738E-2</c:v>
                </c:pt>
                <c:pt idx="47">
                  <c:v>4.4162177536973907E-2</c:v>
                </c:pt>
                <c:pt idx="48">
                  <c:v>4.5696173901684012E-2</c:v>
                </c:pt>
                <c:pt idx="49">
                  <c:v>4.7145444245812969E-2</c:v>
                </c:pt>
                <c:pt idx="50">
                  <c:v>4.8508046241673076E-2</c:v>
                </c:pt>
                <c:pt idx="51">
                  <c:v>4.9787601071343474E-2</c:v>
                </c:pt>
                <c:pt idx="52">
                  <c:v>5.1008857619214656E-2</c:v>
                </c:pt>
                <c:pt idx="53">
                  <c:v>5.2160496238199169E-2</c:v>
                </c:pt>
                <c:pt idx="54">
                  <c:v>5.3242242766877966E-2</c:v>
                </c:pt>
                <c:pt idx="55">
                  <c:v>5.3242242766877966E-2</c:v>
                </c:pt>
                <c:pt idx="56">
                  <c:v>5.3242242766877966E-2</c:v>
                </c:pt>
                <c:pt idx="57">
                  <c:v>5.4263225450688748E-2</c:v>
                </c:pt>
                <c:pt idx="58">
                  <c:v>5.4263225450688748E-2</c:v>
                </c:pt>
                <c:pt idx="59">
                  <c:v>5.5234846464997767E-2</c:v>
                </c:pt>
                <c:pt idx="60">
                  <c:v>5.5234846464997767E-2</c:v>
                </c:pt>
                <c:pt idx="61">
                  <c:v>5.6156604678059295E-2</c:v>
                </c:pt>
                <c:pt idx="62">
                  <c:v>5.6156604678059295E-2</c:v>
                </c:pt>
                <c:pt idx="63">
                  <c:v>5.7022233457656939E-2</c:v>
                </c:pt>
                <c:pt idx="64">
                  <c:v>5.7022233457656939E-2</c:v>
                </c:pt>
                <c:pt idx="65">
                  <c:v>5.7835885879086633E-2</c:v>
                </c:pt>
                <c:pt idx="66">
                  <c:v>5.7835885879086633E-2</c:v>
                </c:pt>
                <c:pt idx="67">
                  <c:v>5.8600745999509075E-2</c:v>
                </c:pt>
                <c:pt idx="68">
                  <c:v>5.8600745999509075E-2</c:v>
                </c:pt>
                <c:pt idx="69">
                  <c:v>5.9320940127787831E-2</c:v>
                </c:pt>
                <c:pt idx="70">
                  <c:v>5.9320940127787831E-2</c:v>
                </c:pt>
                <c:pt idx="71">
                  <c:v>5.9999274861082856E-2</c:v>
                </c:pt>
                <c:pt idx="72">
                  <c:v>5.9999274861082856E-2</c:v>
                </c:pt>
                <c:pt idx="73">
                  <c:v>6.0638626640732593E-2</c:v>
                </c:pt>
                <c:pt idx="74">
                  <c:v>6.0638626640732593E-2</c:v>
                </c:pt>
                <c:pt idx="75">
                  <c:v>6.1244725657294295E-2</c:v>
                </c:pt>
                <c:pt idx="76">
                  <c:v>6.1244725657294295E-2</c:v>
                </c:pt>
                <c:pt idx="77">
                  <c:v>6.1822286538174322E-2</c:v>
                </c:pt>
                <c:pt idx="78">
                  <c:v>6.1822286538174322E-2</c:v>
                </c:pt>
                <c:pt idx="79">
                  <c:v>6.2371690898227833E-2</c:v>
                </c:pt>
                <c:pt idx="80">
                  <c:v>6.2371690898227833E-2</c:v>
                </c:pt>
                <c:pt idx="81">
                  <c:v>6.2890912874516397E-2</c:v>
                </c:pt>
                <c:pt idx="82">
                  <c:v>6.2890912874516397E-2</c:v>
                </c:pt>
                <c:pt idx="83">
                  <c:v>6.3381879380664766E-2</c:v>
                </c:pt>
                <c:pt idx="84">
                  <c:v>6.3381879380664766E-2</c:v>
                </c:pt>
                <c:pt idx="85">
                  <c:v>6.3845967686274777E-2</c:v>
                </c:pt>
                <c:pt idx="86">
                  <c:v>6.3845967686274777E-2</c:v>
                </c:pt>
                <c:pt idx="87">
                  <c:v>6.428546018197108E-2</c:v>
                </c:pt>
                <c:pt idx="88">
                  <c:v>6.428546018197108E-2</c:v>
                </c:pt>
                <c:pt idx="89">
                  <c:v>6.4701735664462801E-2</c:v>
                </c:pt>
                <c:pt idx="90">
                  <c:v>6.4701735664462801E-2</c:v>
                </c:pt>
                <c:pt idx="91">
                  <c:v>6.5096527756613301E-2</c:v>
                </c:pt>
                <c:pt idx="92">
                  <c:v>6.5096527756613301E-2</c:v>
                </c:pt>
                <c:pt idx="93">
                  <c:v>6.5471584762170687E-2</c:v>
                </c:pt>
                <c:pt idx="94">
                  <c:v>6.5471584762170687E-2</c:v>
                </c:pt>
                <c:pt idx="95">
                  <c:v>6.5830031025589805E-2</c:v>
                </c:pt>
                <c:pt idx="96">
                  <c:v>6.5830031025589805E-2</c:v>
                </c:pt>
                <c:pt idx="97">
                  <c:v>6.6173776356900221E-2</c:v>
                </c:pt>
                <c:pt idx="98">
                  <c:v>6.6173776356900221E-2</c:v>
                </c:pt>
                <c:pt idx="99">
                  <c:v>6.6500481414403581E-2</c:v>
                </c:pt>
                <c:pt idx="100">
                  <c:v>6.6500481414403581E-2</c:v>
                </c:pt>
                <c:pt idx="101">
                  <c:v>6.6811163531145981E-2</c:v>
                </c:pt>
                <c:pt idx="102">
                  <c:v>6.6811163531145981E-2</c:v>
                </c:pt>
                <c:pt idx="103">
                  <c:v>6.7106738078034814E-2</c:v>
                </c:pt>
                <c:pt idx="104">
                  <c:v>6.7106738078034814E-2</c:v>
                </c:pt>
                <c:pt idx="105">
                  <c:v>6.7388000613533533E-2</c:v>
                </c:pt>
                <c:pt idx="106">
                  <c:v>6.7388000613533533E-2</c:v>
                </c:pt>
                <c:pt idx="107">
                  <c:v>6.7655772972390171E-2</c:v>
                </c:pt>
                <c:pt idx="108">
                  <c:v>6.7655772972390171E-2</c:v>
                </c:pt>
                <c:pt idx="109">
                  <c:v>6.791086837505747E-2</c:v>
                </c:pt>
                <c:pt idx="110">
                  <c:v>6.791086837505747E-2</c:v>
                </c:pt>
                <c:pt idx="111">
                  <c:v>6.8154072260873028E-2</c:v>
                </c:pt>
                <c:pt idx="112">
                  <c:v>6.8154072260873028E-2</c:v>
                </c:pt>
                <c:pt idx="113">
                  <c:v>6.8386085324853574E-2</c:v>
                </c:pt>
                <c:pt idx="114">
                  <c:v>6.8386085324853574E-2</c:v>
                </c:pt>
                <c:pt idx="115">
                  <c:v>6.8610557744418099E-2</c:v>
                </c:pt>
                <c:pt idx="116">
                  <c:v>6.8610557744418099E-2</c:v>
                </c:pt>
                <c:pt idx="117">
                  <c:v>6.8825662209780689E-2</c:v>
                </c:pt>
                <c:pt idx="118">
                  <c:v>6.8825662209780689E-2</c:v>
                </c:pt>
                <c:pt idx="119">
                  <c:v>6.9031746236652092E-2</c:v>
                </c:pt>
                <c:pt idx="120">
                  <c:v>6.9031746236652092E-2</c:v>
                </c:pt>
                <c:pt idx="121">
                  <c:v>6.9228876083339705E-2</c:v>
                </c:pt>
                <c:pt idx="122">
                  <c:v>6.9228876083339705E-2</c:v>
                </c:pt>
                <c:pt idx="123">
                  <c:v>6.9417298131407443E-2</c:v>
                </c:pt>
                <c:pt idx="124">
                  <c:v>6.9417298131407443E-2</c:v>
                </c:pt>
                <c:pt idx="125">
                  <c:v>6.9597534962122648E-2</c:v>
                </c:pt>
                <c:pt idx="126">
                  <c:v>6.9597534962122648E-2</c:v>
                </c:pt>
                <c:pt idx="127">
                  <c:v>6.9769979430624074E-2</c:v>
                </c:pt>
                <c:pt idx="128">
                  <c:v>6.9769979430624074E-2</c:v>
                </c:pt>
                <c:pt idx="129">
                  <c:v>6.9935146999786993E-2</c:v>
                </c:pt>
                <c:pt idx="130">
                  <c:v>6.9935146999786993E-2</c:v>
                </c:pt>
                <c:pt idx="131">
                  <c:v>7.0093296395768584E-2</c:v>
                </c:pt>
                <c:pt idx="132">
                  <c:v>7.0093296395768584E-2</c:v>
                </c:pt>
                <c:pt idx="133">
                  <c:v>7.0244829758349378E-2</c:v>
                </c:pt>
                <c:pt idx="134">
                  <c:v>7.0244829758349378E-2</c:v>
                </c:pt>
                <c:pt idx="135">
                  <c:v>7.0389704397705102E-2</c:v>
                </c:pt>
                <c:pt idx="136">
                  <c:v>7.0389704397705102E-2</c:v>
                </c:pt>
                <c:pt idx="137">
                  <c:v>7.052800918248589E-2</c:v>
                </c:pt>
                <c:pt idx="138">
                  <c:v>7.052800918248589E-2</c:v>
                </c:pt>
                <c:pt idx="139">
                  <c:v>7.0662824609538294E-2</c:v>
                </c:pt>
                <c:pt idx="140">
                  <c:v>7.0662824609538294E-2</c:v>
                </c:pt>
                <c:pt idx="141">
                  <c:v>7.0792804039600074E-2</c:v>
                </c:pt>
                <c:pt idx="142">
                  <c:v>7.0792804039600074E-2</c:v>
                </c:pt>
                <c:pt idx="143">
                  <c:v>7.0917914343254423E-2</c:v>
                </c:pt>
                <c:pt idx="144">
                  <c:v>7.0917914343254423E-2</c:v>
                </c:pt>
                <c:pt idx="145">
                  <c:v>7.0917914343254423E-2</c:v>
                </c:pt>
                <c:pt idx="146">
                  <c:v>7.0917914343254423E-2</c:v>
                </c:pt>
                <c:pt idx="147">
                  <c:v>7.0990568004516794E-2</c:v>
                </c:pt>
                <c:pt idx="148">
                  <c:v>6.9335641675431964E-2</c:v>
                </c:pt>
                <c:pt idx="149">
                  <c:v>6.7236558110741834E-2</c:v>
                </c:pt>
                <c:pt idx="150">
                  <c:v>6.72791243427764E-2</c:v>
                </c:pt>
                <c:pt idx="151">
                  <c:v>6.7363659727905478E-2</c:v>
                </c:pt>
                <c:pt idx="152">
                  <c:v>6.7487937886724469E-2</c:v>
                </c:pt>
                <c:pt idx="153">
                  <c:v>6.7609534988468722E-2</c:v>
                </c:pt>
                <c:pt idx="154">
                  <c:v>6.7250994346148493E-2</c:v>
                </c:pt>
                <c:pt idx="155">
                  <c:v>6.6549520691483566E-2</c:v>
                </c:pt>
                <c:pt idx="156">
                  <c:v>6.5285531758176932E-2</c:v>
                </c:pt>
                <c:pt idx="157">
                  <c:v>6.543923062789013E-2</c:v>
                </c:pt>
                <c:pt idx="158">
                  <c:v>6.5589613501623012E-2</c:v>
                </c:pt>
                <c:pt idx="159">
                  <c:v>6.5589613501623012E-2</c:v>
                </c:pt>
                <c:pt idx="160">
                  <c:v>6.5736848441882142E-2</c:v>
                </c:pt>
                <c:pt idx="161">
                  <c:v>6.5881108908204797E-2</c:v>
                </c:pt>
                <c:pt idx="162">
                  <c:v>6.6022332754976792E-2</c:v>
                </c:pt>
                <c:pt idx="163">
                  <c:v>6.6068848787931886E-2</c:v>
                </c:pt>
                <c:pt idx="164">
                  <c:v>6.6160614167022583E-2</c:v>
                </c:pt>
                <c:pt idx="165">
                  <c:v>6.6296088815916407E-2</c:v>
                </c:pt>
                <c:pt idx="166">
                  <c:v>6.6428857216343229E-2</c:v>
                </c:pt>
                <c:pt idx="167">
                  <c:v>6.6515945880739558E-2</c:v>
                </c:pt>
                <c:pt idx="168">
                  <c:v>6.6558917346887569E-2</c:v>
                </c:pt>
                <c:pt idx="169">
                  <c:v>6.6686342059563419E-2</c:v>
                </c:pt>
                <c:pt idx="170">
                  <c:v>6.681118263947132E-2</c:v>
                </c:pt>
                <c:pt idx="171">
                  <c:v>6.6933541232198579E-2</c:v>
                </c:pt>
                <c:pt idx="172">
                  <c:v>6.6933541232198579E-2</c:v>
                </c:pt>
                <c:pt idx="173">
                  <c:v>6.7053453123853593E-2</c:v>
                </c:pt>
                <c:pt idx="174">
                  <c:v>6.7170928529475329E-2</c:v>
                </c:pt>
                <c:pt idx="175">
                  <c:v>6.7286056040944814E-2</c:v>
                </c:pt>
                <c:pt idx="176">
                  <c:v>6.7324055108980263E-2</c:v>
                </c:pt>
                <c:pt idx="177">
                  <c:v>6.7398963353375932E-2</c:v>
                </c:pt>
                <c:pt idx="178">
                  <c:v>6.7509745748172242E-2</c:v>
                </c:pt>
                <c:pt idx="179">
                  <c:v>6.7618386060879901E-2</c:v>
                </c:pt>
                <c:pt idx="180">
                  <c:v>6.7689548292056909E-2</c:v>
                </c:pt>
                <c:pt idx="181">
                  <c:v>6.7724841813742193E-2</c:v>
                </c:pt>
                <c:pt idx="182">
                  <c:v>6.7829196497959959E-2</c:v>
                </c:pt>
                <c:pt idx="183">
                  <c:v>6.7931545728986353E-2</c:v>
                </c:pt>
                <c:pt idx="184">
                  <c:v>6.8031856939644808E-2</c:v>
                </c:pt>
                <c:pt idx="185">
                  <c:v>6.8031856939644808E-2</c:v>
                </c:pt>
                <c:pt idx="186">
                  <c:v>6.8130412321420503E-2</c:v>
                </c:pt>
                <c:pt idx="187">
                  <c:v>6.822708478025731E-2</c:v>
                </c:pt>
                <c:pt idx="188">
                  <c:v>6.832190469767821E-2</c:v>
                </c:pt>
                <c:pt idx="189">
                  <c:v>6.8353084941342429E-2</c:v>
                </c:pt>
                <c:pt idx="190">
                  <c:v>6.84149228437229E-2</c:v>
                </c:pt>
                <c:pt idx="191">
                  <c:v>6.8506192764340917E-2</c:v>
                </c:pt>
                <c:pt idx="192">
                  <c:v>6.8595864297982714E-2</c:v>
                </c:pt>
                <c:pt idx="193">
                  <c:v>6.8351268735221987E-2</c:v>
                </c:pt>
                <c:pt idx="194">
                  <c:v>6.8162100268705852E-2</c:v>
                </c:pt>
                <c:pt idx="195">
                  <c:v>6.7955754396974863E-2</c:v>
                </c:pt>
                <c:pt idx="196">
                  <c:v>6.8051829747951806E-2</c:v>
                </c:pt>
                <c:pt idx="197">
                  <c:v>6.8146099879211094E-2</c:v>
                </c:pt>
                <c:pt idx="198">
                  <c:v>6.8146099879211094E-2</c:v>
                </c:pt>
                <c:pt idx="199">
                  <c:v>6.8448586715595491E-2</c:v>
                </c:pt>
                <c:pt idx="200">
                  <c:v>6.8448586715595491E-2</c:v>
                </c:pt>
                <c:pt idx="201">
                  <c:v>6.8733083089740576E-2</c:v>
                </c:pt>
                <c:pt idx="202">
                  <c:v>6.8733083089740576E-2</c:v>
                </c:pt>
                <c:pt idx="203">
                  <c:v>6.9001194657773032E-2</c:v>
                </c:pt>
                <c:pt idx="204">
                  <c:v>6.9001194657773032E-2</c:v>
                </c:pt>
                <c:pt idx="205">
                  <c:v>6.9253915051012582E-2</c:v>
                </c:pt>
                <c:pt idx="206">
                  <c:v>6.9253915051012582E-2</c:v>
                </c:pt>
                <c:pt idx="207">
                  <c:v>6.9492421881827193E-2</c:v>
                </c:pt>
                <c:pt idx="208">
                  <c:v>6.9492421881827193E-2</c:v>
                </c:pt>
                <c:pt idx="209">
                  <c:v>6.9717490007163457E-2</c:v>
                </c:pt>
                <c:pt idx="210">
                  <c:v>6.9717490007163457E-2</c:v>
                </c:pt>
                <c:pt idx="211">
                  <c:v>6.986628942092328E-2</c:v>
                </c:pt>
                <c:pt idx="212">
                  <c:v>6.986628942092328E-2</c:v>
                </c:pt>
                <c:pt idx="213">
                  <c:v>7.0248414757536307E-2</c:v>
                </c:pt>
                <c:pt idx="214">
                  <c:v>7.0546591735856784E-2</c:v>
                </c:pt>
                <c:pt idx="215">
                  <c:v>7.0546591735856784E-2</c:v>
                </c:pt>
                <c:pt idx="216">
                  <c:v>7.0723803120462198E-2</c:v>
                </c:pt>
                <c:pt idx="217">
                  <c:v>7.0985552708903638E-2</c:v>
                </c:pt>
                <c:pt idx="218">
                  <c:v>7.0985552708903638E-2</c:v>
                </c:pt>
                <c:pt idx="219">
                  <c:v>7.1201377989139961E-2</c:v>
                </c:pt>
                <c:pt idx="220">
                  <c:v>7.1365842719303019E-2</c:v>
                </c:pt>
                <c:pt idx="221">
                  <c:v>7.1365842719303019E-2</c:v>
                </c:pt>
                <c:pt idx="222">
                  <c:v>7.1514021930352334E-2</c:v>
                </c:pt>
                <c:pt idx="223">
                  <c:v>7.1373053687296587E-2</c:v>
                </c:pt>
                <c:pt idx="224">
                  <c:v>7.0888608925931546E-2</c:v>
                </c:pt>
                <c:pt idx="225">
                  <c:v>7.0030736896737056E-2</c:v>
                </c:pt>
                <c:pt idx="226">
                  <c:v>6.8793664545620442E-2</c:v>
                </c:pt>
                <c:pt idx="227">
                  <c:v>6.7712488440037105E-2</c:v>
                </c:pt>
                <c:pt idx="228">
                  <c:v>6.754417958352231E-2</c:v>
                </c:pt>
                <c:pt idx="229">
                  <c:v>6.7372917676237834E-2</c:v>
                </c:pt>
                <c:pt idx="230">
                  <c:v>6.7198544749218922E-2</c:v>
                </c:pt>
                <c:pt idx="231">
                  <c:v>6.7198544749218922E-2</c:v>
                </c:pt>
                <c:pt idx="232">
                  <c:v>6.7020585258388179E-2</c:v>
                </c:pt>
                <c:pt idx="233">
                  <c:v>6.6840318955406694E-2</c:v>
                </c:pt>
                <c:pt idx="234">
                  <c:v>6.6558568731009446E-2</c:v>
                </c:pt>
                <c:pt idx="235">
                  <c:v>6.5716601731011973E-2</c:v>
                </c:pt>
                <c:pt idx="236">
                  <c:v>6.5535680416637113E-2</c:v>
                </c:pt>
                <c:pt idx="237">
                  <c:v>6.5352135710271431E-2</c:v>
                </c:pt>
                <c:pt idx="238">
                  <c:v>6.5165653011952165E-2</c:v>
                </c:pt>
                <c:pt idx="239">
                  <c:v>6.4975914324056333E-2</c:v>
                </c:pt>
                <c:pt idx="240">
                  <c:v>6.478388265945878E-2</c:v>
                </c:pt>
                <c:pt idx="241">
                  <c:v>6.4588218919349696E-2</c:v>
                </c:pt>
                <c:pt idx="242">
                  <c:v>6.4588218919349696E-2</c:v>
                </c:pt>
                <c:pt idx="243">
                  <c:v>6.2497767048006359E-2</c:v>
                </c:pt>
                <c:pt idx="244">
                  <c:v>6.0194101839705576E-2</c:v>
                </c:pt>
                <c:pt idx="245">
                  <c:v>5.774073332309073E-2</c:v>
                </c:pt>
                <c:pt idx="246">
                  <c:v>5.5190665023752604E-2</c:v>
                </c:pt>
                <c:pt idx="247">
                  <c:v>5.259506831410881E-2</c:v>
                </c:pt>
                <c:pt idx="248">
                  <c:v>4.9995377352624354E-2</c:v>
                </c:pt>
                <c:pt idx="249">
                  <c:v>4.7425865693551089E-2</c:v>
                </c:pt>
              </c:numCache>
            </c:numRef>
          </c:yVal>
        </c:ser>
        <c:ser>
          <c:idx val="2"/>
          <c:order val="2"/>
          <c:tx>
            <c:v>1/W (13.3 eV)</c:v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Sheet3!$A$10:$A$259</c:f>
              <c:numCache>
                <c:formatCode>General</c:formatCode>
                <c:ptCount val="250"/>
                <c:pt idx="0">
                  <c:v>250</c:v>
                </c:pt>
                <c:pt idx="1">
                  <c:v>270</c:v>
                </c:pt>
                <c:pt idx="2">
                  <c:v>275</c:v>
                </c:pt>
                <c:pt idx="3">
                  <c:v>280</c:v>
                </c:pt>
                <c:pt idx="4">
                  <c:v>290</c:v>
                </c:pt>
                <c:pt idx="5">
                  <c:v>300</c:v>
                </c:pt>
                <c:pt idx="6">
                  <c:v>300</c:v>
                </c:pt>
                <c:pt idx="7">
                  <c:v>310</c:v>
                </c:pt>
                <c:pt idx="8">
                  <c:v>320</c:v>
                </c:pt>
                <c:pt idx="9">
                  <c:v>325</c:v>
                </c:pt>
                <c:pt idx="10">
                  <c:v>330</c:v>
                </c:pt>
                <c:pt idx="11">
                  <c:v>340</c:v>
                </c:pt>
                <c:pt idx="12">
                  <c:v>350</c:v>
                </c:pt>
                <c:pt idx="13">
                  <c:v>350</c:v>
                </c:pt>
                <c:pt idx="14">
                  <c:v>360</c:v>
                </c:pt>
                <c:pt idx="15">
                  <c:v>370</c:v>
                </c:pt>
                <c:pt idx="16">
                  <c:v>375</c:v>
                </c:pt>
                <c:pt idx="17">
                  <c:v>380</c:v>
                </c:pt>
                <c:pt idx="18">
                  <c:v>390</c:v>
                </c:pt>
                <c:pt idx="19">
                  <c:v>400</c:v>
                </c:pt>
                <c:pt idx="20">
                  <c:v>400</c:v>
                </c:pt>
                <c:pt idx="21">
                  <c:v>410</c:v>
                </c:pt>
                <c:pt idx="22">
                  <c:v>420</c:v>
                </c:pt>
                <c:pt idx="23">
                  <c:v>425</c:v>
                </c:pt>
                <c:pt idx="24">
                  <c:v>430</c:v>
                </c:pt>
                <c:pt idx="25">
                  <c:v>440</c:v>
                </c:pt>
                <c:pt idx="26">
                  <c:v>450</c:v>
                </c:pt>
                <c:pt idx="27">
                  <c:v>450</c:v>
                </c:pt>
                <c:pt idx="28">
                  <c:v>460</c:v>
                </c:pt>
                <c:pt idx="29">
                  <c:v>470</c:v>
                </c:pt>
                <c:pt idx="30">
                  <c:v>475</c:v>
                </c:pt>
                <c:pt idx="31">
                  <c:v>480</c:v>
                </c:pt>
                <c:pt idx="32">
                  <c:v>490</c:v>
                </c:pt>
                <c:pt idx="33">
                  <c:v>500</c:v>
                </c:pt>
                <c:pt idx="34">
                  <c:v>500</c:v>
                </c:pt>
                <c:pt idx="35">
                  <c:v>525</c:v>
                </c:pt>
                <c:pt idx="36">
                  <c:v>550</c:v>
                </c:pt>
                <c:pt idx="37">
                  <c:v>575</c:v>
                </c:pt>
                <c:pt idx="38">
                  <c:v>600</c:v>
                </c:pt>
                <c:pt idx="39">
                  <c:v>625</c:v>
                </c:pt>
                <c:pt idx="40">
                  <c:v>650</c:v>
                </c:pt>
                <c:pt idx="41">
                  <c:v>675</c:v>
                </c:pt>
                <c:pt idx="42">
                  <c:v>700</c:v>
                </c:pt>
                <c:pt idx="43">
                  <c:v>725</c:v>
                </c:pt>
                <c:pt idx="44">
                  <c:v>750</c:v>
                </c:pt>
                <c:pt idx="45">
                  <c:v>775</c:v>
                </c:pt>
                <c:pt idx="46">
                  <c:v>800</c:v>
                </c:pt>
                <c:pt idx="47">
                  <c:v>825</c:v>
                </c:pt>
                <c:pt idx="48">
                  <c:v>850</c:v>
                </c:pt>
                <c:pt idx="49">
                  <c:v>875</c:v>
                </c:pt>
                <c:pt idx="50">
                  <c:v>900</c:v>
                </c:pt>
                <c:pt idx="51">
                  <c:v>925</c:v>
                </c:pt>
                <c:pt idx="52">
                  <c:v>950</c:v>
                </c:pt>
                <c:pt idx="53">
                  <c:v>975</c:v>
                </c:pt>
                <c:pt idx="54">
                  <c:v>1000</c:v>
                </c:pt>
                <c:pt idx="55">
                  <c:v>1000</c:v>
                </c:pt>
                <c:pt idx="56">
                  <c:v>1000</c:v>
                </c:pt>
                <c:pt idx="57">
                  <c:v>1025</c:v>
                </c:pt>
                <c:pt idx="58">
                  <c:v>1025</c:v>
                </c:pt>
                <c:pt idx="59">
                  <c:v>1050</c:v>
                </c:pt>
                <c:pt idx="60">
                  <c:v>1050</c:v>
                </c:pt>
                <c:pt idx="61">
                  <c:v>1075</c:v>
                </c:pt>
                <c:pt idx="62">
                  <c:v>1075</c:v>
                </c:pt>
                <c:pt idx="63">
                  <c:v>1100</c:v>
                </c:pt>
                <c:pt idx="64">
                  <c:v>1100</c:v>
                </c:pt>
                <c:pt idx="65">
                  <c:v>1125</c:v>
                </c:pt>
                <c:pt idx="66">
                  <c:v>1125</c:v>
                </c:pt>
                <c:pt idx="67">
                  <c:v>1150</c:v>
                </c:pt>
                <c:pt idx="68">
                  <c:v>1150</c:v>
                </c:pt>
                <c:pt idx="69">
                  <c:v>1175</c:v>
                </c:pt>
                <c:pt idx="70">
                  <c:v>1175</c:v>
                </c:pt>
                <c:pt idx="71">
                  <c:v>1200</c:v>
                </c:pt>
                <c:pt idx="72">
                  <c:v>1200</c:v>
                </c:pt>
                <c:pt idx="73">
                  <c:v>1225</c:v>
                </c:pt>
                <c:pt idx="74">
                  <c:v>1225</c:v>
                </c:pt>
                <c:pt idx="75">
                  <c:v>1250</c:v>
                </c:pt>
                <c:pt idx="76">
                  <c:v>1250</c:v>
                </c:pt>
                <c:pt idx="77">
                  <c:v>1275</c:v>
                </c:pt>
                <c:pt idx="78">
                  <c:v>1275</c:v>
                </c:pt>
                <c:pt idx="79">
                  <c:v>1300</c:v>
                </c:pt>
                <c:pt idx="80">
                  <c:v>1300</c:v>
                </c:pt>
                <c:pt idx="81">
                  <c:v>1325</c:v>
                </c:pt>
                <c:pt idx="82">
                  <c:v>1325</c:v>
                </c:pt>
                <c:pt idx="83">
                  <c:v>1350</c:v>
                </c:pt>
                <c:pt idx="84">
                  <c:v>1350</c:v>
                </c:pt>
                <c:pt idx="85">
                  <c:v>1375</c:v>
                </c:pt>
                <c:pt idx="86">
                  <c:v>1375</c:v>
                </c:pt>
                <c:pt idx="87">
                  <c:v>1400</c:v>
                </c:pt>
                <c:pt idx="88">
                  <c:v>1400</c:v>
                </c:pt>
                <c:pt idx="89">
                  <c:v>1425</c:v>
                </c:pt>
                <c:pt idx="90">
                  <c:v>1425</c:v>
                </c:pt>
                <c:pt idx="91">
                  <c:v>1450</c:v>
                </c:pt>
                <c:pt idx="92">
                  <c:v>1450</c:v>
                </c:pt>
                <c:pt idx="93">
                  <c:v>1475</c:v>
                </c:pt>
                <c:pt idx="94">
                  <c:v>1475</c:v>
                </c:pt>
                <c:pt idx="95">
                  <c:v>1500</c:v>
                </c:pt>
                <c:pt idx="96">
                  <c:v>1500</c:v>
                </c:pt>
                <c:pt idx="97">
                  <c:v>1525</c:v>
                </c:pt>
                <c:pt idx="98">
                  <c:v>1525</c:v>
                </c:pt>
                <c:pt idx="99">
                  <c:v>1550</c:v>
                </c:pt>
                <c:pt idx="100">
                  <c:v>1550</c:v>
                </c:pt>
                <c:pt idx="101">
                  <c:v>1575</c:v>
                </c:pt>
                <c:pt idx="102">
                  <c:v>1575</c:v>
                </c:pt>
                <c:pt idx="103">
                  <c:v>1600</c:v>
                </c:pt>
                <c:pt idx="104">
                  <c:v>1600</c:v>
                </c:pt>
                <c:pt idx="105">
                  <c:v>1625</c:v>
                </c:pt>
                <c:pt idx="106">
                  <c:v>1625</c:v>
                </c:pt>
                <c:pt idx="107">
                  <c:v>1650</c:v>
                </c:pt>
                <c:pt idx="108">
                  <c:v>1650</c:v>
                </c:pt>
                <c:pt idx="109">
                  <c:v>1675</c:v>
                </c:pt>
                <c:pt idx="110">
                  <c:v>1675</c:v>
                </c:pt>
                <c:pt idx="111">
                  <c:v>1700</c:v>
                </c:pt>
                <c:pt idx="112">
                  <c:v>1700</c:v>
                </c:pt>
                <c:pt idx="113">
                  <c:v>1725</c:v>
                </c:pt>
                <c:pt idx="114">
                  <c:v>1725</c:v>
                </c:pt>
                <c:pt idx="115">
                  <c:v>1750</c:v>
                </c:pt>
                <c:pt idx="116">
                  <c:v>1750</c:v>
                </c:pt>
                <c:pt idx="117">
                  <c:v>1775</c:v>
                </c:pt>
                <c:pt idx="118">
                  <c:v>1775</c:v>
                </c:pt>
                <c:pt idx="119">
                  <c:v>1800</c:v>
                </c:pt>
                <c:pt idx="120">
                  <c:v>1800</c:v>
                </c:pt>
                <c:pt idx="121">
                  <c:v>1825</c:v>
                </c:pt>
                <c:pt idx="122">
                  <c:v>1825</c:v>
                </c:pt>
                <c:pt idx="123">
                  <c:v>1850</c:v>
                </c:pt>
                <c:pt idx="124">
                  <c:v>1850</c:v>
                </c:pt>
                <c:pt idx="125">
                  <c:v>1875</c:v>
                </c:pt>
                <c:pt idx="126">
                  <c:v>1875</c:v>
                </c:pt>
                <c:pt idx="127">
                  <c:v>1900</c:v>
                </c:pt>
                <c:pt idx="128">
                  <c:v>1900</c:v>
                </c:pt>
                <c:pt idx="129">
                  <c:v>1925</c:v>
                </c:pt>
                <c:pt idx="130">
                  <c:v>1925</c:v>
                </c:pt>
                <c:pt idx="131">
                  <c:v>1950</c:v>
                </c:pt>
                <c:pt idx="132">
                  <c:v>1950</c:v>
                </c:pt>
                <c:pt idx="133">
                  <c:v>1975</c:v>
                </c:pt>
                <c:pt idx="134">
                  <c:v>1975</c:v>
                </c:pt>
                <c:pt idx="135">
                  <c:v>2000</c:v>
                </c:pt>
                <c:pt idx="136">
                  <c:v>2000</c:v>
                </c:pt>
                <c:pt idx="137">
                  <c:v>2025</c:v>
                </c:pt>
                <c:pt idx="138">
                  <c:v>2025</c:v>
                </c:pt>
                <c:pt idx="139">
                  <c:v>2050</c:v>
                </c:pt>
                <c:pt idx="140">
                  <c:v>2050</c:v>
                </c:pt>
                <c:pt idx="141">
                  <c:v>2075</c:v>
                </c:pt>
                <c:pt idx="142">
                  <c:v>2075</c:v>
                </c:pt>
                <c:pt idx="143">
                  <c:v>2100</c:v>
                </c:pt>
                <c:pt idx="144">
                  <c:v>2100</c:v>
                </c:pt>
                <c:pt idx="145">
                  <c:v>2100</c:v>
                </c:pt>
                <c:pt idx="146">
                  <c:v>2100</c:v>
                </c:pt>
                <c:pt idx="147">
                  <c:v>2115</c:v>
                </c:pt>
                <c:pt idx="148">
                  <c:v>2130</c:v>
                </c:pt>
                <c:pt idx="149">
                  <c:v>2145</c:v>
                </c:pt>
                <c:pt idx="150">
                  <c:v>2150</c:v>
                </c:pt>
                <c:pt idx="151">
                  <c:v>2160</c:v>
                </c:pt>
                <c:pt idx="152">
                  <c:v>2175</c:v>
                </c:pt>
                <c:pt idx="153">
                  <c:v>2190</c:v>
                </c:pt>
                <c:pt idx="154">
                  <c:v>2200</c:v>
                </c:pt>
                <c:pt idx="155">
                  <c:v>2205</c:v>
                </c:pt>
                <c:pt idx="156">
                  <c:v>2220</c:v>
                </c:pt>
                <c:pt idx="157">
                  <c:v>2235</c:v>
                </c:pt>
                <c:pt idx="158">
                  <c:v>2250</c:v>
                </c:pt>
                <c:pt idx="159">
                  <c:v>2250</c:v>
                </c:pt>
                <c:pt idx="160">
                  <c:v>2265</c:v>
                </c:pt>
                <c:pt idx="161">
                  <c:v>2280</c:v>
                </c:pt>
                <c:pt idx="162">
                  <c:v>2295</c:v>
                </c:pt>
                <c:pt idx="163">
                  <c:v>2300</c:v>
                </c:pt>
                <c:pt idx="164">
                  <c:v>2310</c:v>
                </c:pt>
                <c:pt idx="165">
                  <c:v>2325</c:v>
                </c:pt>
                <c:pt idx="166">
                  <c:v>2340</c:v>
                </c:pt>
                <c:pt idx="167">
                  <c:v>2350</c:v>
                </c:pt>
                <c:pt idx="168">
                  <c:v>2355</c:v>
                </c:pt>
                <c:pt idx="169">
                  <c:v>2370</c:v>
                </c:pt>
                <c:pt idx="170">
                  <c:v>2385</c:v>
                </c:pt>
                <c:pt idx="171">
                  <c:v>2400</c:v>
                </c:pt>
                <c:pt idx="172">
                  <c:v>2400</c:v>
                </c:pt>
                <c:pt idx="173">
                  <c:v>2415</c:v>
                </c:pt>
                <c:pt idx="174">
                  <c:v>2430</c:v>
                </c:pt>
                <c:pt idx="175">
                  <c:v>2445</c:v>
                </c:pt>
                <c:pt idx="176">
                  <c:v>2450</c:v>
                </c:pt>
                <c:pt idx="177">
                  <c:v>2460</c:v>
                </c:pt>
                <c:pt idx="178">
                  <c:v>2475</c:v>
                </c:pt>
                <c:pt idx="179">
                  <c:v>2490</c:v>
                </c:pt>
                <c:pt idx="180">
                  <c:v>2500</c:v>
                </c:pt>
                <c:pt idx="181">
                  <c:v>2505</c:v>
                </c:pt>
                <c:pt idx="182">
                  <c:v>2520</c:v>
                </c:pt>
                <c:pt idx="183">
                  <c:v>2535</c:v>
                </c:pt>
                <c:pt idx="184">
                  <c:v>2550</c:v>
                </c:pt>
                <c:pt idx="185">
                  <c:v>2550</c:v>
                </c:pt>
                <c:pt idx="186">
                  <c:v>2565</c:v>
                </c:pt>
                <c:pt idx="187">
                  <c:v>2580</c:v>
                </c:pt>
                <c:pt idx="188">
                  <c:v>2595</c:v>
                </c:pt>
                <c:pt idx="189">
                  <c:v>2600</c:v>
                </c:pt>
                <c:pt idx="190">
                  <c:v>2610</c:v>
                </c:pt>
                <c:pt idx="191">
                  <c:v>2625</c:v>
                </c:pt>
                <c:pt idx="192">
                  <c:v>2640</c:v>
                </c:pt>
                <c:pt idx="193">
                  <c:v>2650</c:v>
                </c:pt>
                <c:pt idx="194">
                  <c:v>2655</c:v>
                </c:pt>
                <c:pt idx="195">
                  <c:v>2670</c:v>
                </c:pt>
                <c:pt idx="196">
                  <c:v>2685</c:v>
                </c:pt>
                <c:pt idx="197">
                  <c:v>2700</c:v>
                </c:pt>
                <c:pt idx="198">
                  <c:v>2700</c:v>
                </c:pt>
                <c:pt idx="199">
                  <c:v>2750</c:v>
                </c:pt>
                <c:pt idx="200">
                  <c:v>2750</c:v>
                </c:pt>
                <c:pt idx="201">
                  <c:v>2800</c:v>
                </c:pt>
                <c:pt idx="202">
                  <c:v>2800</c:v>
                </c:pt>
                <c:pt idx="203">
                  <c:v>2850</c:v>
                </c:pt>
                <c:pt idx="204">
                  <c:v>2850</c:v>
                </c:pt>
                <c:pt idx="205">
                  <c:v>2900</c:v>
                </c:pt>
                <c:pt idx="206">
                  <c:v>2900</c:v>
                </c:pt>
                <c:pt idx="207">
                  <c:v>2950</c:v>
                </c:pt>
                <c:pt idx="208">
                  <c:v>2950</c:v>
                </c:pt>
                <c:pt idx="209">
                  <c:v>3000</c:v>
                </c:pt>
                <c:pt idx="210">
                  <c:v>3000</c:v>
                </c:pt>
                <c:pt idx="211">
                  <c:v>3100</c:v>
                </c:pt>
                <c:pt idx="212">
                  <c:v>3100</c:v>
                </c:pt>
                <c:pt idx="213">
                  <c:v>3200</c:v>
                </c:pt>
                <c:pt idx="214">
                  <c:v>3300</c:v>
                </c:pt>
                <c:pt idx="215">
                  <c:v>3300</c:v>
                </c:pt>
                <c:pt idx="216">
                  <c:v>3400</c:v>
                </c:pt>
                <c:pt idx="217">
                  <c:v>3500</c:v>
                </c:pt>
                <c:pt idx="218">
                  <c:v>3500</c:v>
                </c:pt>
                <c:pt idx="219">
                  <c:v>3600</c:v>
                </c:pt>
                <c:pt idx="220">
                  <c:v>3700</c:v>
                </c:pt>
                <c:pt idx="221">
                  <c:v>3700</c:v>
                </c:pt>
                <c:pt idx="222">
                  <c:v>3900</c:v>
                </c:pt>
                <c:pt idx="223">
                  <c:v>4100</c:v>
                </c:pt>
                <c:pt idx="224">
                  <c:v>4300</c:v>
                </c:pt>
                <c:pt idx="225">
                  <c:v>4500</c:v>
                </c:pt>
                <c:pt idx="226">
                  <c:v>4700</c:v>
                </c:pt>
                <c:pt idx="227">
                  <c:v>4840</c:v>
                </c:pt>
                <c:pt idx="228">
                  <c:v>4860</c:v>
                </c:pt>
                <c:pt idx="229">
                  <c:v>4880</c:v>
                </c:pt>
                <c:pt idx="230">
                  <c:v>4900</c:v>
                </c:pt>
                <c:pt idx="231">
                  <c:v>4900</c:v>
                </c:pt>
                <c:pt idx="232">
                  <c:v>4920</c:v>
                </c:pt>
                <c:pt idx="233">
                  <c:v>4940</c:v>
                </c:pt>
                <c:pt idx="234">
                  <c:v>4960</c:v>
                </c:pt>
                <c:pt idx="235">
                  <c:v>4980</c:v>
                </c:pt>
                <c:pt idx="236">
                  <c:v>5000</c:v>
                </c:pt>
                <c:pt idx="237">
                  <c:v>5020</c:v>
                </c:pt>
                <c:pt idx="238">
                  <c:v>5040</c:v>
                </c:pt>
                <c:pt idx="239">
                  <c:v>5060</c:v>
                </c:pt>
                <c:pt idx="240">
                  <c:v>5080</c:v>
                </c:pt>
                <c:pt idx="241">
                  <c:v>5100</c:v>
                </c:pt>
                <c:pt idx="242">
                  <c:v>5100</c:v>
                </c:pt>
                <c:pt idx="243">
                  <c:v>5300</c:v>
                </c:pt>
                <c:pt idx="244">
                  <c:v>5500</c:v>
                </c:pt>
                <c:pt idx="245">
                  <c:v>5700</c:v>
                </c:pt>
                <c:pt idx="246">
                  <c:v>5900</c:v>
                </c:pt>
                <c:pt idx="247">
                  <c:v>6100</c:v>
                </c:pt>
                <c:pt idx="248">
                  <c:v>6300</c:v>
                </c:pt>
                <c:pt idx="249">
                  <c:v>6500</c:v>
                </c:pt>
              </c:numCache>
            </c:numRef>
          </c:xVal>
          <c:yVal>
            <c:numRef>
              <c:f>Sheet3!$N$10:$N$259</c:f>
              <c:numCache>
                <c:formatCode>General</c:formatCode>
                <c:ptCount val="250"/>
                <c:pt idx="0">
                  <c:v>7.5177051888733734E-2</c:v>
                </c:pt>
                <c:pt idx="1">
                  <c:v>7.5177051888733734E-2</c:v>
                </c:pt>
                <c:pt idx="2">
                  <c:v>7.5177051888733734E-2</c:v>
                </c:pt>
                <c:pt idx="3">
                  <c:v>7.5177051888733734E-2</c:v>
                </c:pt>
                <c:pt idx="4">
                  <c:v>7.5177051888733734E-2</c:v>
                </c:pt>
                <c:pt idx="5">
                  <c:v>7.5177051888733734E-2</c:v>
                </c:pt>
                <c:pt idx="6">
                  <c:v>7.5177051888733734E-2</c:v>
                </c:pt>
                <c:pt idx="7">
                  <c:v>7.5177051888733734E-2</c:v>
                </c:pt>
                <c:pt idx="8">
                  <c:v>7.5177051888733734E-2</c:v>
                </c:pt>
                <c:pt idx="9">
                  <c:v>7.5177051888733734E-2</c:v>
                </c:pt>
                <c:pt idx="10">
                  <c:v>7.5177051888733734E-2</c:v>
                </c:pt>
                <c:pt idx="11">
                  <c:v>7.5177051888733734E-2</c:v>
                </c:pt>
                <c:pt idx="12">
                  <c:v>7.5177051888733734E-2</c:v>
                </c:pt>
                <c:pt idx="13">
                  <c:v>7.5177051888733734E-2</c:v>
                </c:pt>
                <c:pt idx="14">
                  <c:v>7.5177051888733734E-2</c:v>
                </c:pt>
                <c:pt idx="15">
                  <c:v>7.5177051888733734E-2</c:v>
                </c:pt>
                <c:pt idx="16">
                  <c:v>7.5177051888733734E-2</c:v>
                </c:pt>
                <c:pt idx="17">
                  <c:v>7.5177051888733734E-2</c:v>
                </c:pt>
                <c:pt idx="18">
                  <c:v>7.5177051888733734E-2</c:v>
                </c:pt>
                <c:pt idx="19">
                  <c:v>7.5177051888733734E-2</c:v>
                </c:pt>
                <c:pt idx="20">
                  <c:v>7.5177051888733734E-2</c:v>
                </c:pt>
                <c:pt idx="21">
                  <c:v>7.5177051888733734E-2</c:v>
                </c:pt>
                <c:pt idx="22">
                  <c:v>7.5177051888733734E-2</c:v>
                </c:pt>
                <c:pt idx="23">
                  <c:v>7.5177051888733734E-2</c:v>
                </c:pt>
                <c:pt idx="24">
                  <c:v>7.5177051888733734E-2</c:v>
                </c:pt>
                <c:pt idx="25">
                  <c:v>7.5177051888733734E-2</c:v>
                </c:pt>
                <c:pt idx="26">
                  <c:v>7.5177051888733734E-2</c:v>
                </c:pt>
                <c:pt idx="27">
                  <c:v>7.5177051888733734E-2</c:v>
                </c:pt>
                <c:pt idx="28">
                  <c:v>7.5177051888733734E-2</c:v>
                </c:pt>
                <c:pt idx="29">
                  <c:v>7.5177051888733734E-2</c:v>
                </c:pt>
                <c:pt idx="30">
                  <c:v>7.5177051888733734E-2</c:v>
                </c:pt>
                <c:pt idx="31">
                  <c:v>7.5177051888733734E-2</c:v>
                </c:pt>
                <c:pt idx="32">
                  <c:v>7.5177051888733734E-2</c:v>
                </c:pt>
                <c:pt idx="33">
                  <c:v>7.5177051888733734E-2</c:v>
                </c:pt>
                <c:pt idx="34">
                  <c:v>7.5177051888733734E-2</c:v>
                </c:pt>
                <c:pt idx="35">
                  <c:v>7.5177051888733734E-2</c:v>
                </c:pt>
                <c:pt idx="36">
                  <c:v>7.5177051888733734E-2</c:v>
                </c:pt>
                <c:pt idx="37">
                  <c:v>7.5177051888733734E-2</c:v>
                </c:pt>
                <c:pt idx="38">
                  <c:v>7.5177051888733734E-2</c:v>
                </c:pt>
                <c:pt idx="39">
                  <c:v>7.5177051888733734E-2</c:v>
                </c:pt>
                <c:pt idx="40">
                  <c:v>7.5177051888733734E-2</c:v>
                </c:pt>
                <c:pt idx="41">
                  <c:v>7.5177051888733734E-2</c:v>
                </c:pt>
                <c:pt idx="42">
                  <c:v>7.5177051888733734E-2</c:v>
                </c:pt>
                <c:pt idx="43">
                  <c:v>7.5177051888733734E-2</c:v>
                </c:pt>
                <c:pt idx="44">
                  <c:v>7.5177051888733734E-2</c:v>
                </c:pt>
                <c:pt idx="45">
                  <c:v>7.5177051888733734E-2</c:v>
                </c:pt>
                <c:pt idx="46">
                  <c:v>7.5177051888733734E-2</c:v>
                </c:pt>
                <c:pt idx="47">
                  <c:v>7.5177051888733734E-2</c:v>
                </c:pt>
                <c:pt idx="48">
                  <c:v>7.5177051888733734E-2</c:v>
                </c:pt>
                <c:pt idx="49">
                  <c:v>7.5177051888733734E-2</c:v>
                </c:pt>
                <c:pt idx="50">
                  <c:v>7.5177051888733734E-2</c:v>
                </c:pt>
                <c:pt idx="51">
                  <c:v>7.5177051888733734E-2</c:v>
                </c:pt>
                <c:pt idx="52">
                  <c:v>7.5177051888733734E-2</c:v>
                </c:pt>
                <c:pt idx="53">
                  <c:v>7.5177051888733734E-2</c:v>
                </c:pt>
                <c:pt idx="54">
                  <c:v>7.5177051888733734E-2</c:v>
                </c:pt>
                <c:pt idx="55">
                  <c:v>7.5177051888733734E-2</c:v>
                </c:pt>
                <c:pt idx="56">
                  <c:v>7.5177051888733734E-2</c:v>
                </c:pt>
                <c:pt idx="57">
                  <c:v>7.5177051888733734E-2</c:v>
                </c:pt>
                <c:pt idx="58">
                  <c:v>7.5177051888733734E-2</c:v>
                </c:pt>
                <c:pt idx="59">
                  <c:v>7.5177051888733734E-2</c:v>
                </c:pt>
                <c:pt idx="60">
                  <c:v>7.5177051888733734E-2</c:v>
                </c:pt>
                <c:pt idx="61">
                  <c:v>7.5177051888733734E-2</c:v>
                </c:pt>
                <c:pt idx="62">
                  <c:v>7.5177051888733734E-2</c:v>
                </c:pt>
                <c:pt idx="63">
                  <c:v>7.5177051888733734E-2</c:v>
                </c:pt>
                <c:pt idx="64">
                  <c:v>7.5177051888733734E-2</c:v>
                </c:pt>
                <c:pt idx="65">
                  <c:v>7.5177051888733734E-2</c:v>
                </c:pt>
                <c:pt idx="66">
                  <c:v>7.5177051888733734E-2</c:v>
                </c:pt>
                <c:pt idx="67">
                  <c:v>7.5177051888733734E-2</c:v>
                </c:pt>
                <c:pt idx="68">
                  <c:v>7.5177051888733734E-2</c:v>
                </c:pt>
                <c:pt idx="69">
                  <c:v>7.5177051888733734E-2</c:v>
                </c:pt>
                <c:pt idx="70">
                  <c:v>7.5177051888733734E-2</c:v>
                </c:pt>
                <c:pt idx="71">
                  <c:v>7.5177051888733734E-2</c:v>
                </c:pt>
                <c:pt idx="72">
                  <c:v>7.5177051888733734E-2</c:v>
                </c:pt>
                <c:pt idx="73">
                  <c:v>7.5177051888733734E-2</c:v>
                </c:pt>
                <c:pt idx="74">
                  <c:v>7.5177051888733734E-2</c:v>
                </c:pt>
                <c:pt idx="75">
                  <c:v>7.5177051888733734E-2</c:v>
                </c:pt>
                <c:pt idx="76">
                  <c:v>7.5177051888733734E-2</c:v>
                </c:pt>
                <c:pt idx="77">
                  <c:v>7.5177051888733734E-2</c:v>
                </c:pt>
                <c:pt idx="78">
                  <c:v>7.5177051888733734E-2</c:v>
                </c:pt>
                <c:pt idx="79">
                  <c:v>7.5177051888733734E-2</c:v>
                </c:pt>
                <c:pt idx="80">
                  <c:v>7.5177051888733734E-2</c:v>
                </c:pt>
                <c:pt idx="81">
                  <c:v>7.5177051888733734E-2</c:v>
                </c:pt>
                <c:pt idx="82">
                  <c:v>7.5177051888733734E-2</c:v>
                </c:pt>
                <c:pt idx="83">
                  <c:v>7.5177051888733734E-2</c:v>
                </c:pt>
                <c:pt idx="84">
                  <c:v>7.5177051888733734E-2</c:v>
                </c:pt>
                <c:pt idx="85">
                  <c:v>7.5177051888733734E-2</c:v>
                </c:pt>
                <c:pt idx="86">
                  <c:v>7.5177051888733734E-2</c:v>
                </c:pt>
                <c:pt idx="87">
                  <c:v>7.5177051888733734E-2</c:v>
                </c:pt>
                <c:pt idx="88">
                  <c:v>7.5177051888733734E-2</c:v>
                </c:pt>
                <c:pt idx="89">
                  <c:v>7.5177051888733734E-2</c:v>
                </c:pt>
                <c:pt idx="90">
                  <c:v>7.5177051888733734E-2</c:v>
                </c:pt>
                <c:pt idx="91">
                  <c:v>7.5177051888733734E-2</c:v>
                </c:pt>
                <c:pt idx="92">
                  <c:v>7.5177051888733734E-2</c:v>
                </c:pt>
                <c:pt idx="93">
                  <c:v>7.5177051888733734E-2</c:v>
                </c:pt>
                <c:pt idx="94">
                  <c:v>7.5177051888733734E-2</c:v>
                </c:pt>
                <c:pt idx="95">
                  <c:v>7.5177051888733734E-2</c:v>
                </c:pt>
                <c:pt idx="96">
                  <c:v>7.5177051888733734E-2</c:v>
                </c:pt>
                <c:pt idx="97">
                  <c:v>7.5177051888733734E-2</c:v>
                </c:pt>
                <c:pt idx="98">
                  <c:v>7.5177051888733734E-2</c:v>
                </c:pt>
                <c:pt idx="99">
                  <c:v>7.5177051888733734E-2</c:v>
                </c:pt>
                <c:pt idx="100">
                  <c:v>7.5177051888733734E-2</c:v>
                </c:pt>
                <c:pt idx="101">
                  <c:v>7.5177051888733734E-2</c:v>
                </c:pt>
                <c:pt idx="102">
                  <c:v>7.5177051888733734E-2</c:v>
                </c:pt>
                <c:pt idx="103">
                  <c:v>7.5177051888733734E-2</c:v>
                </c:pt>
                <c:pt idx="104">
                  <c:v>7.5177051888733734E-2</c:v>
                </c:pt>
                <c:pt idx="105">
                  <c:v>7.5177051888733734E-2</c:v>
                </c:pt>
                <c:pt idx="106">
                  <c:v>7.5177051888733734E-2</c:v>
                </c:pt>
                <c:pt idx="107">
                  <c:v>7.5177051888733734E-2</c:v>
                </c:pt>
                <c:pt idx="108">
                  <c:v>7.5177051888733734E-2</c:v>
                </c:pt>
                <c:pt idx="109">
                  <c:v>7.5177051888733734E-2</c:v>
                </c:pt>
                <c:pt idx="110">
                  <c:v>7.5177051888733734E-2</c:v>
                </c:pt>
                <c:pt idx="111">
                  <c:v>7.5177051888733734E-2</c:v>
                </c:pt>
                <c:pt idx="112">
                  <c:v>7.5177051888733734E-2</c:v>
                </c:pt>
                <c:pt idx="113">
                  <c:v>7.5177051888733734E-2</c:v>
                </c:pt>
                <c:pt idx="114">
                  <c:v>7.5177051888733734E-2</c:v>
                </c:pt>
                <c:pt idx="115">
                  <c:v>7.5177051888733734E-2</c:v>
                </c:pt>
                <c:pt idx="116">
                  <c:v>7.5177051888733734E-2</c:v>
                </c:pt>
                <c:pt idx="117">
                  <c:v>7.5177051888733734E-2</c:v>
                </c:pt>
                <c:pt idx="118">
                  <c:v>7.5177051888733734E-2</c:v>
                </c:pt>
                <c:pt idx="119">
                  <c:v>7.5177051888733734E-2</c:v>
                </c:pt>
                <c:pt idx="120">
                  <c:v>7.5177051888733734E-2</c:v>
                </c:pt>
                <c:pt idx="121">
                  <c:v>7.5177051888733734E-2</c:v>
                </c:pt>
                <c:pt idx="122">
                  <c:v>7.5177051888733734E-2</c:v>
                </c:pt>
                <c:pt idx="123">
                  <c:v>7.5177051888733734E-2</c:v>
                </c:pt>
                <c:pt idx="124">
                  <c:v>7.5177051888733734E-2</c:v>
                </c:pt>
                <c:pt idx="125">
                  <c:v>7.5177051888733734E-2</c:v>
                </c:pt>
                <c:pt idx="126">
                  <c:v>7.5177051888733734E-2</c:v>
                </c:pt>
                <c:pt idx="127">
                  <c:v>7.5177051888733734E-2</c:v>
                </c:pt>
                <c:pt idx="128">
                  <c:v>7.5177051888733734E-2</c:v>
                </c:pt>
                <c:pt idx="129">
                  <c:v>7.5177051888733734E-2</c:v>
                </c:pt>
                <c:pt idx="130">
                  <c:v>7.5177051888733734E-2</c:v>
                </c:pt>
                <c:pt idx="131">
                  <c:v>7.5177051888733734E-2</c:v>
                </c:pt>
                <c:pt idx="132">
                  <c:v>7.5177051888733734E-2</c:v>
                </c:pt>
                <c:pt idx="133">
                  <c:v>7.5177051888733734E-2</c:v>
                </c:pt>
                <c:pt idx="134">
                  <c:v>7.5177051888733734E-2</c:v>
                </c:pt>
                <c:pt idx="135">
                  <c:v>7.5177051888733734E-2</c:v>
                </c:pt>
                <c:pt idx="136">
                  <c:v>7.5177051888733734E-2</c:v>
                </c:pt>
                <c:pt idx="137">
                  <c:v>7.5177051888733734E-2</c:v>
                </c:pt>
                <c:pt idx="138">
                  <c:v>7.5177051888733734E-2</c:v>
                </c:pt>
                <c:pt idx="139">
                  <c:v>7.5177051888733734E-2</c:v>
                </c:pt>
                <c:pt idx="140">
                  <c:v>7.5177051888733734E-2</c:v>
                </c:pt>
                <c:pt idx="141">
                  <c:v>7.5177051888733734E-2</c:v>
                </c:pt>
                <c:pt idx="142">
                  <c:v>7.5177051888733734E-2</c:v>
                </c:pt>
                <c:pt idx="143">
                  <c:v>7.5177051888733734E-2</c:v>
                </c:pt>
                <c:pt idx="144">
                  <c:v>7.5177051888733734E-2</c:v>
                </c:pt>
                <c:pt idx="145">
                  <c:v>7.5177051888733734E-2</c:v>
                </c:pt>
                <c:pt idx="146">
                  <c:v>7.5177051888733734E-2</c:v>
                </c:pt>
                <c:pt idx="147">
                  <c:v>7.5177051888733734E-2</c:v>
                </c:pt>
                <c:pt idx="148">
                  <c:v>7.5177051888733734E-2</c:v>
                </c:pt>
                <c:pt idx="149">
                  <c:v>7.5177051888733734E-2</c:v>
                </c:pt>
                <c:pt idx="150">
                  <c:v>7.5177051888733734E-2</c:v>
                </c:pt>
                <c:pt idx="151">
                  <c:v>7.5177051888733734E-2</c:v>
                </c:pt>
                <c:pt idx="152">
                  <c:v>7.5177051888733734E-2</c:v>
                </c:pt>
                <c:pt idx="153">
                  <c:v>7.5177051888733734E-2</c:v>
                </c:pt>
                <c:pt idx="154">
                  <c:v>7.5177051888733734E-2</c:v>
                </c:pt>
                <c:pt idx="155">
                  <c:v>7.5177051888733734E-2</c:v>
                </c:pt>
                <c:pt idx="156">
                  <c:v>7.5177051888733734E-2</c:v>
                </c:pt>
                <c:pt idx="157">
                  <c:v>7.5177051888733734E-2</c:v>
                </c:pt>
                <c:pt idx="158">
                  <c:v>7.5177051888733734E-2</c:v>
                </c:pt>
                <c:pt idx="159">
                  <c:v>7.5177051888733734E-2</c:v>
                </c:pt>
                <c:pt idx="160">
                  <c:v>7.5177051888733734E-2</c:v>
                </c:pt>
                <c:pt idx="161">
                  <c:v>7.5177051888733734E-2</c:v>
                </c:pt>
                <c:pt idx="162">
                  <c:v>7.5177051888733734E-2</c:v>
                </c:pt>
                <c:pt idx="163">
                  <c:v>7.5177051888733734E-2</c:v>
                </c:pt>
                <c:pt idx="164">
                  <c:v>7.5177051888733734E-2</c:v>
                </c:pt>
                <c:pt idx="165">
                  <c:v>7.5177051888733734E-2</c:v>
                </c:pt>
                <c:pt idx="166">
                  <c:v>7.5177051888733734E-2</c:v>
                </c:pt>
                <c:pt idx="167">
                  <c:v>7.5177051888733734E-2</c:v>
                </c:pt>
                <c:pt idx="168">
                  <c:v>7.5177051888733734E-2</c:v>
                </c:pt>
                <c:pt idx="169">
                  <c:v>7.5177051888733734E-2</c:v>
                </c:pt>
                <c:pt idx="170">
                  <c:v>7.5177051888733734E-2</c:v>
                </c:pt>
                <c:pt idx="171">
                  <c:v>7.5177051888733734E-2</c:v>
                </c:pt>
                <c:pt idx="172">
                  <c:v>7.5177051888733734E-2</c:v>
                </c:pt>
                <c:pt idx="173">
                  <c:v>7.5177051888733734E-2</c:v>
                </c:pt>
                <c:pt idx="174">
                  <c:v>7.5177051888733734E-2</c:v>
                </c:pt>
                <c:pt idx="175">
                  <c:v>7.5177051888733734E-2</c:v>
                </c:pt>
                <c:pt idx="176">
                  <c:v>7.5177051888733734E-2</c:v>
                </c:pt>
                <c:pt idx="177">
                  <c:v>7.5177051888733734E-2</c:v>
                </c:pt>
                <c:pt idx="178">
                  <c:v>7.5177051888733734E-2</c:v>
                </c:pt>
                <c:pt idx="179">
                  <c:v>7.5177051888733734E-2</c:v>
                </c:pt>
                <c:pt idx="180">
                  <c:v>7.5177051888733734E-2</c:v>
                </c:pt>
                <c:pt idx="181">
                  <c:v>7.5177051888733734E-2</c:v>
                </c:pt>
                <c:pt idx="182">
                  <c:v>7.5177051888733734E-2</c:v>
                </c:pt>
                <c:pt idx="183">
                  <c:v>7.5177051888733734E-2</c:v>
                </c:pt>
                <c:pt idx="184">
                  <c:v>7.5177051888733734E-2</c:v>
                </c:pt>
                <c:pt idx="185">
                  <c:v>7.5177051888733734E-2</c:v>
                </c:pt>
                <c:pt idx="186">
                  <c:v>7.5177051888733734E-2</c:v>
                </c:pt>
                <c:pt idx="187">
                  <c:v>7.5177051888733734E-2</c:v>
                </c:pt>
                <c:pt idx="188">
                  <c:v>7.5177051888733734E-2</c:v>
                </c:pt>
                <c:pt idx="189">
                  <c:v>7.5177051888733734E-2</c:v>
                </c:pt>
                <c:pt idx="190">
                  <c:v>7.5177051888733734E-2</c:v>
                </c:pt>
                <c:pt idx="191">
                  <c:v>7.5177051888733734E-2</c:v>
                </c:pt>
                <c:pt idx="192">
                  <c:v>7.5177051888733734E-2</c:v>
                </c:pt>
                <c:pt idx="193">
                  <c:v>7.5177051888733734E-2</c:v>
                </c:pt>
                <c:pt idx="194">
                  <c:v>7.5177051888733734E-2</c:v>
                </c:pt>
                <c:pt idx="195">
                  <c:v>7.5177051888733734E-2</c:v>
                </c:pt>
                <c:pt idx="196">
                  <c:v>7.5177051888733734E-2</c:v>
                </c:pt>
                <c:pt idx="197">
                  <c:v>7.5177051888733734E-2</c:v>
                </c:pt>
                <c:pt idx="198">
                  <c:v>7.5177051888733734E-2</c:v>
                </c:pt>
                <c:pt idx="199">
                  <c:v>7.5177051888733734E-2</c:v>
                </c:pt>
                <c:pt idx="200">
                  <c:v>7.5177051888733734E-2</c:v>
                </c:pt>
                <c:pt idx="201">
                  <c:v>7.5177051888733734E-2</c:v>
                </c:pt>
                <c:pt idx="202">
                  <c:v>7.5177051888733734E-2</c:v>
                </c:pt>
                <c:pt idx="203">
                  <c:v>7.5177051888733734E-2</c:v>
                </c:pt>
                <c:pt idx="204">
                  <c:v>7.5177051888733734E-2</c:v>
                </c:pt>
                <c:pt idx="205">
                  <c:v>7.5177051888733734E-2</c:v>
                </c:pt>
                <c:pt idx="206">
                  <c:v>7.5177051888733734E-2</c:v>
                </c:pt>
                <c:pt idx="207">
                  <c:v>7.5177051888733734E-2</c:v>
                </c:pt>
                <c:pt idx="208">
                  <c:v>7.5177051888733734E-2</c:v>
                </c:pt>
                <c:pt idx="209">
                  <c:v>7.5177051888733734E-2</c:v>
                </c:pt>
                <c:pt idx="210">
                  <c:v>7.5177051888733734E-2</c:v>
                </c:pt>
                <c:pt idx="211">
                  <c:v>7.5177051888733734E-2</c:v>
                </c:pt>
                <c:pt idx="212">
                  <c:v>7.5177051888733734E-2</c:v>
                </c:pt>
                <c:pt idx="213">
                  <c:v>7.5177051888733734E-2</c:v>
                </c:pt>
                <c:pt idx="214">
                  <c:v>7.5177051888733734E-2</c:v>
                </c:pt>
                <c:pt idx="215">
                  <c:v>7.5177051888733734E-2</c:v>
                </c:pt>
                <c:pt idx="216">
                  <c:v>7.5177051888733734E-2</c:v>
                </c:pt>
                <c:pt idx="217">
                  <c:v>7.5177051888733734E-2</c:v>
                </c:pt>
                <c:pt idx="218">
                  <c:v>7.5177051888733734E-2</c:v>
                </c:pt>
                <c:pt idx="219">
                  <c:v>7.5177051888733734E-2</c:v>
                </c:pt>
                <c:pt idx="220">
                  <c:v>7.5177051888733734E-2</c:v>
                </c:pt>
                <c:pt idx="221">
                  <c:v>7.5177051888733734E-2</c:v>
                </c:pt>
                <c:pt idx="222">
                  <c:v>7.5177051888733734E-2</c:v>
                </c:pt>
                <c:pt idx="223">
                  <c:v>7.5177051888733734E-2</c:v>
                </c:pt>
                <c:pt idx="224">
                  <c:v>7.5177051888733734E-2</c:v>
                </c:pt>
                <c:pt idx="225">
                  <c:v>7.5177051888733734E-2</c:v>
                </c:pt>
                <c:pt idx="226">
                  <c:v>7.5177051888733734E-2</c:v>
                </c:pt>
                <c:pt idx="227">
                  <c:v>7.5177051888733734E-2</c:v>
                </c:pt>
                <c:pt idx="228">
                  <c:v>7.5177051888733734E-2</c:v>
                </c:pt>
                <c:pt idx="229">
                  <c:v>7.5177051888733734E-2</c:v>
                </c:pt>
                <c:pt idx="230">
                  <c:v>7.5177051888733734E-2</c:v>
                </c:pt>
                <c:pt idx="231">
                  <c:v>7.5177051888733734E-2</c:v>
                </c:pt>
                <c:pt idx="232">
                  <c:v>7.5177051888733734E-2</c:v>
                </c:pt>
                <c:pt idx="233">
                  <c:v>7.5177051888733734E-2</c:v>
                </c:pt>
                <c:pt idx="234">
                  <c:v>7.5177051888733734E-2</c:v>
                </c:pt>
                <c:pt idx="235">
                  <c:v>7.5177051888733734E-2</c:v>
                </c:pt>
                <c:pt idx="236">
                  <c:v>7.5177051888733734E-2</c:v>
                </c:pt>
                <c:pt idx="237">
                  <c:v>7.5177051888733734E-2</c:v>
                </c:pt>
                <c:pt idx="238">
                  <c:v>7.5177051888733734E-2</c:v>
                </c:pt>
                <c:pt idx="239">
                  <c:v>7.5177051888733734E-2</c:v>
                </c:pt>
                <c:pt idx="240">
                  <c:v>7.5177051888733734E-2</c:v>
                </c:pt>
                <c:pt idx="241">
                  <c:v>7.5177051888733734E-2</c:v>
                </c:pt>
                <c:pt idx="242">
                  <c:v>7.5177051888733734E-2</c:v>
                </c:pt>
                <c:pt idx="243">
                  <c:v>7.5177051888733734E-2</c:v>
                </c:pt>
                <c:pt idx="244">
                  <c:v>7.5177051888733734E-2</c:v>
                </c:pt>
                <c:pt idx="245">
                  <c:v>7.5177051888733734E-2</c:v>
                </c:pt>
                <c:pt idx="246">
                  <c:v>7.5177051888733734E-2</c:v>
                </c:pt>
                <c:pt idx="247">
                  <c:v>7.5177051888733734E-2</c:v>
                </c:pt>
                <c:pt idx="248">
                  <c:v>7.5177051888733734E-2</c:v>
                </c:pt>
                <c:pt idx="249">
                  <c:v>7.5177051888733734E-2</c:v>
                </c:pt>
              </c:numCache>
            </c:numRef>
          </c:yVal>
        </c:ser>
        <c:axId val="46045440"/>
        <c:axId val="59537280"/>
      </c:scatterChart>
      <c:valAx>
        <c:axId val="46045440"/>
        <c:scaling>
          <c:orientation val="minMax"/>
          <c:max val="6600"/>
          <c:min val="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Photon energy (eV)</a:t>
                </a:r>
              </a:p>
            </c:rich>
          </c:tx>
          <c:layout>
            <c:manualLayout>
              <c:xMode val="edge"/>
              <c:yMode val="edge"/>
              <c:x val="0.44552083531931475"/>
              <c:y val="0.9166684978331206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537280"/>
        <c:crosses val="autoZero"/>
        <c:crossBetween val="midCat"/>
      </c:valAx>
      <c:valAx>
        <c:axId val="59537280"/>
        <c:scaling>
          <c:orientation val="minMax"/>
          <c:max val="9.0000000000000024E-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Responsivity (A/W)</a:t>
                </a:r>
              </a:p>
            </c:rich>
          </c:tx>
          <c:layout>
            <c:manualLayout>
              <c:xMode val="edge"/>
              <c:yMode val="edge"/>
              <c:x val="6.1376803909591934E-3"/>
              <c:y val="0.32162060155198702"/>
            </c:manualLayout>
          </c:layout>
          <c:spPr>
            <a:noFill/>
            <a:ln w="25400">
              <a:noFill/>
            </a:ln>
          </c:spPr>
        </c:title>
        <c:numFmt formatCode="0.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04544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9211010244942288"/>
          <c:y val="0.49561292335134438"/>
          <c:w val="0.29887904410794347"/>
          <c:h val="0.25882708690240286"/>
        </c:manualLayout>
      </c:layout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0.18608</cdr:x>
      <cdr:y>0.19009</cdr:y>
    </cdr:from>
    <cdr:to>
      <cdr:x>0.38378</cdr:x>
      <cdr:y>0.2614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96956" y="1109886"/>
          <a:ext cx="1696628" cy="416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Arial"/>
              <a:cs typeface="Arial"/>
            </a:rPr>
            <a:t>Filled States</a:t>
          </a:r>
        </a:p>
      </cdr:txBody>
    </cdr:sp>
  </cdr:relSizeAnchor>
  <cdr:relSizeAnchor xmlns:cdr="http://schemas.openxmlformats.org/drawingml/2006/chartDrawing">
    <cdr:from>
      <cdr:x>0.52808</cdr:x>
      <cdr:y>0.39009</cdr:y>
    </cdr:from>
    <cdr:to>
      <cdr:x>0.7409</cdr:x>
      <cdr:y>0.46084</cdr:y>
    </cdr:to>
    <cdr:sp macro="" textlink="">
      <cdr:nvSpPr>
        <cdr:cNvPr id="20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32008" y="2277651"/>
          <a:ext cx="1826397" cy="413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Arial"/>
              <a:cs typeface="Arial"/>
            </a:rPr>
            <a:t>Empty States</a:t>
          </a:r>
        </a:p>
      </cdr:txBody>
    </cdr:sp>
  </cdr:relSizeAnchor>
  <cdr:relSizeAnchor xmlns:cdr="http://schemas.openxmlformats.org/drawingml/2006/chartDrawing">
    <cdr:from>
      <cdr:x>0.28633</cdr:x>
      <cdr:y>0.80359</cdr:y>
    </cdr:from>
    <cdr:to>
      <cdr:x>0.45322</cdr:x>
      <cdr:y>0.87434</cdr:y>
    </cdr:to>
    <cdr:sp macro="" textlink="">
      <cdr:nvSpPr>
        <cdr:cNvPr id="205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57304" y="4692006"/>
          <a:ext cx="1432281" cy="413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Arial"/>
              <a:cs typeface="Arial"/>
            </a:rPr>
            <a:t>Band Gap</a:t>
          </a:r>
        </a:p>
      </cdr:txBody>
    </cdr:sp>
  </cdr:relSizeAnchor>
  <cdr:relSizeAnchor xmlns:cdr="http://schemas.openxmlformats.org/drawingml/2006/chartDrawing">
    <cdr:from>
      <cdr:x>0.61875</cdr:x>
      <cdr:y>0.837</cdr:y>
    </cdr:from>
    <cdr:to>
      <cdr:x>0.89075</cdr:x>
      <cdr:y>0.8685</cdr:y>
    </cdr:to>
    <cdr:sp macro="" textlink="">
      <cdr:nvSpPr>
        <cdr:cNvPr id="205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10128" y="4887097"/>
          <a:ext cx="2334311" cy="1839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PHYSICAL REVIEW B 66, 115102 (2002)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19CAA-B0F5-4BCB-A6BF-912863014578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9DB72-6E5D-4D16-B522-DEA103688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DB72-6E5D-4D16-B522-DEA1036886B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DB72-6E5D-4D16-B522-DEA1036886B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DB72-6E5D-4D16-B522-DEA1036886B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DB72-6E5D-4D16-B522-DEA1036886B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DB756-E76A-4A93-9623-DD19FF227FD1}" type="slidenum">
              <a:rPr lang="en-US"/>
              <a:pPr/>
              <a:t>13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39B7-5266-4EAD-8357-180F508C467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39B7-5266-4EAD-8357-180F508C467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39B7-5266-4EAD-8357-180F508C467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39B7-5266-4EAD-8357-180F508C467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5D38-FE95-48DC-8677-993573C6303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512C4-7A4E-4D58-87B0-E9F1CEFDFA7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DB72-6E5D-4D16-B522-DEA1036886B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1E172-BF39-4D3B-9A79-10674B3A75C9}" type="slidenum">
              <a:rPr lang="en-US"/>
              <a:pPr/>
              <a:t>20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09FE3-8C8E-4B4E-97AA-53FC965E5291}" type="slidenum">
              <a:rPr lang="en-US"/>
              <a:pPr/>
              <a:t>21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E1D36-3723-48EA-9D92-4DCC5FA8B4F9}" type="slidenum">
              <a:rPr lang="en-US"/>
              <a:pPr/>
              <a:t>22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EF8E0C-B588-430A-85D7-DBADEB93E1F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209162-7A80-47F4-9634-6E82244C992C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D8127B-991C-43B7-A19B-EA300DDDF3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3E3B21-D080-4D93-BAFD-4EC8A27CFBBE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DB72-6E5D-4D16-B522-DEA1036886B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DB72-6E5D-4D16-B522-DEA1036886B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DB72-6E5D-4D16-B522-DEA1036886B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EB31A-C8B1-4130-803C-EC4F83BB0343}" type="slidenum">
              <a:rPr lang="en-US"/>
              <a:pPr/>
              <a:t>3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DB72-6E5D-4D16-B522-DEA1036886B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DB72-6E5D-4D16-B522-DEA1036886B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DB756-E76A-4A93-9623-DD19FF227FD1}" type="slidenum">
              <a:rPr lang="en-US"/>
              <a:pPr/>
              <a:t>5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77611-6145-407B-8DEA-FFBBB073F613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DB72-6E5D-4D16-B522-DEA1036886B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DB72-6E5D-4D16-B522-DEA1036886B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985759-F5D5-4F07-BB95-02EFDD3F44A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A7EA9-2F78-4445-8430-C60BC6AB47AE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A49-45D6-4828-98AE-8DF11E8AA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A7EA9-2F78-4445-8430-C60BC6AB47AE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A49-45D6-4828-98AE-8DF11E8AA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A7EA9-2F78-4445-8430-C60BC6AB47AE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A49-45D6-4828-98AE-8DF11E8AA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E343C9-53E1-42A2-8AFA-DBD58F4786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D154F7-5A13-42EF-9566-0F73A6AE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A7EA9-2F78-4445-8430-C60BC6AB47AE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A49-45D6-4828-98AE-8DF11E8AA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A7EA9-2F78-4445-8430-C60BC6AB47AE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A49-45D6-4828-98AE-8DF11E8AA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A7EA9-2F78-4445-8430-C60BC6AB47AE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A49-45D6-4828-98AE-8DF11E8AA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A7EA9-2F78-4445-8430-C60BC6AB47AE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A49-45D6-4828-98AE-8DF11E8AA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A7EA9-2F78-4445-8430-C60BC6AB47AE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A49-45D6-4828-98AE-8DF11E8AA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A7EA9-2F78-4445-8430-C60BC6AB47AE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A49-45D6-4828-98AE-8DF11E8AA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A7EA9-2F78-4445-8430-C60BC6AB47AE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A49-45D6-4828-98AE-8DF11E8AA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A7EA9-2F78-4445-8430-C60BC6AB47AE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A49-45D6-4828-98AE-8DF11E8AA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A7EA9-2F78-4445-8430-C60BC6AB47AE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4A49-45D6-4828-98AE-8DF11E8AA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97-2003_Worksheet1.xls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Response time of </a:t>
            </a:r>
            <a:r>
              <a:rPr lang="en-US" dirty="0" smtClean="0">
                <a:latin typeface="Comic Sans MS" pitchFamily="66" charset="0"/>
              </a:rPr>
              <a:t>Alkali </a:t>
            </a:r>
            <a:r>
              <a:rPr lang="en-US" dirty="0" err="1" smtClean="0">
                <a:latin typeface="Comic Sans MS" pitchFamily="66" charset="0"/>
              </a:rPr>
              <a:t>Antimonides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Smedley</a:t>
            </a:r>
            <a:endParaRPr lang="en-US" dirty="0" smtClean="0"/>
          </a:p>
          <a:p>
            <a:r>
              <a:rPr lang="en-US" dirty="0" smtClean="0"/>
              <a:t>Brookhaven National Laboratory</a:t>
            </a:r>
            <a:endParaRPr lang="en-US" dirty="0"/>
          </a:p>
        </p:txBody>
      </p:sp>
      <p:pic>
        <p:nvPicPr>
          <p:cNvPr id="4" name="Picture 14" descr="BNLlogo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2201863" cy="80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 noChangeAspect="1"/>
          </p:cNvGrpSpPr>
          <p:nvPr/>
        </p:nvGrpSpPr>
        <p:grpSpPr bwMode="auto">
          <a:xfrm>
            <a:off x="0" y="1219200"/>
            <a:ext cx="9144000" cy="4394790"/>
            <a:chOff x="2820" y="7283"/>
            <a:chExt cx="5850" cy="2760"/>
          </a:xfrm>
        </p:grpSpPr>
        <p:sp>
          <p:nvSpPr>
            <p:cNvPr id="5" name="AutoShape 57"/>
            <p:cNvSpPr>
              <a:spLocks noChangeAspect="1" noChangeArrowheads="1" noTextEdit="1"/>
            </p:cNvSpPr>
            <p:nvPr/>
          </p:nvSpPr>
          <p:spPr bwMode="auto">
            <a:xfrm>
              <a:off x="2820" y="7283"/>
              <a:ext cx="5850" cy="276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2917" y="7283"/>
              <a:ext cx="5753" cy="2686"/>
              <a:chOff x="2917" y="7283"/>
              <a:chExt cx="5753" cy="2686"/>
            </a:xfrm>
          </p:grpSpPr>
          <p:sp>
            <p:nvSpPr>
              <p:cNvPr id="8" name="Rectangle 56"/>
              <p:cNvSpPr>
                <a:spLocks noChangeArrowheads="1"/>
              </p:cNvSpPr>
              <p:nvPr/>
            </p:nvSpPr>
            <p:spPr bwMode="auto">
              <a:xfrm>
                <a:off x="5970" y="7901"/>
                <a:ext cx="150" cy="123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" name="Line 55"/>
              <p:cNvSpPr>
                <a:spLocks noChangeShapeType="1"/>
              </p:cNvSpPr>
              <p:nvPr/>
            </p:nvSpPr>
            <p:spPr bwMode="auto">
              <a:xfrm>
                <a:off x="6120" y="8055"/>
                <a:ext cx="1" cy="92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" name="Line 54"/>
              <p:cNvSpPr>
                <a:spLocks noChangeShapeType="1"/>
              </p:cNvSpPr>
              <p:nvPr/>
            </p:nvSpPr>
            <p:spPr bwMode="auto">
              <a:xfrm>
                <a:off x="5670" y="8672"/>
                <a:ext cx="1" cy="46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" name="AutoShape 53"/>
              <p:cNvSpPr>
                <a:spLocks noChangeArrowheads="1"/>
              </p:cNvSpPr>
              <p:nvPr/>
            </p:nvSpPr>
            <p:spPr bwMode="auto">
              <a:xfrm>
                <a:off x="6270" y="8364"/>
                <a:ext cx="1050" cy="308"/>
              </a:xfrm>
              <a:prstGeom prst="leftArrow">
                <a:avLst>
                  <a:gd name="adj1" fmla="val 50000"/>
                  <a:gd name="adj2" fmla="val 85227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" name="Line 52"/>
              <p:cNvSpPr>
                <a:spLocks noChangeShapeType="1"/>
              </p:cNvSpPr>
              <p:nvPr/>
            </p:nvSpPr>
            <p:spPr bwMode="auto">
              <a:xfrm flipH="1" flipV="1">
                <a:off x="5520" y="8981"/>
                <a:ext cx="1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" name="Line 51"/>
              <p:cNvSpPr>
                <a:spLocks noChangeShapeType="1"/>
              </p:cNvSpPr>
              <p:nvPr/>
            </p:nvSpPr>
            <p:spPr bwMode="auto">
              <a:xfrm flipV="1">
                <a:off x="6120" y="8981"/>
                <a:ext cx="6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" name="Line 50"/>
              <p:cNvSpPr>
                <a:spLocks noChangeShapeType="1"/>
              </p:cNvSpPr>
              <p:nvPr/>
            </p:nvSpPr>
            <p:spPr bwMode="auto">
              <a:xfrm flipH="1">
                <a:off x="5520" y="8981"/>
                <a:ext cx="1" cy="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" name="Line 49"/>
              <p:cNvSpPr>
                <a:spLocks noChangeShapeType="1"/>
              </p:cNvSpPr>
              <p:nvPr/>
            </p:nvSpPr>
            <p:spPr bwMode="auto">
              <a:xfrm>
                <a:off x="6720" y="8981"/>
                <a:ext cx="1" cy="6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grpSp>
            <p:nvGrpSpPr>
              <p:cNvPr id="16" name="Group 45"/>
              <p:cNvGrpSpPr>
                <a:grpSpLocks/>
              </p:cNvGrpSpPr>
              <p:nvPr/>
            </p:nvGrpSpPr>
            <p:grpSpPr bwMode="auto">
              <a:xfrm>
                <a:off x="5370" y="9833"/>
                <a:ext cx="300" cy="136"/>
                <a:chOff x="6570" y="9907"/>
                <a:chExt cx="300" cy="136"/>
              </a:xfrm>
            </p:grpSpPr>
            <p:sp>
              <p:nvSpPr>
                <p:cNvPr id="49" name="Line 48"/>
                <p:cNvSpPr>
                  <a:spLocks noChangeShapeType="1"/>
                </p:cNvSpPr>
                <p:nvPr/>
              </p:nvSpPr>
              <p:spPr bwMode="auto">
                <a:xfrm>
                  <a:off x="6570" y="9907"/>
                  <a:ext cx="3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50" name="Freeform 47"/>
                <p:cNvSpPr>
                  <a:spLocks/>
                </p:cNvSpPr>
                <p:nvPr/>
              </p:nvSpPr>
              <p:spPr bwMode="auto">
                <a:xfrm>
                  <a:off x="6635" y="9971"/>
                  <a:ext cx="185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2" y="0"/>
                    </a:cxn>
                  </a:cxnLst>
                  <a:rect l="0" t="0" r="r" b="b"/>
                  <a:pathLst>
                    <a:path w="222" h="1">
                      <a:moveTo>
                        <a:pt x="0" y="0"/>
                      </a:move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51" name="Freeform 46"/>
                <p:cNvSpPr>
                  <a:spLocks/>
                </p:cNvSpPr>
                <p:nvPr/>
              </p:nvSpPr>
              <p:spPr bwMode="auto">
                <a:xfrm>
                  <a:off x="6705" y="10040"/>
                  <a:ext cx="60" cy="3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72" h="3">
                      <a:moveTo>
                        <a:pt x="72" y="0"/>
                      </a:moveTo>
                      <a:lnTo>
                        <a:pt x="0" y="3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17" name="Line 44"/>
              <p:cNvSpPr>
                <a:spLocks noChangeShapeType="1"/>
              </p:cNvSpPr>
              <p:nvPr/>
            </p:nvSpPr>
            <p:spPr bwMode="auto">
              <a:xfrm>
                <a:off x="5520" y="9598"/>
                <a:ext cx="6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" name="Text Box 43"/>
              <p:cNvSpPr txBox="1">
                <a:spLocks noChangeArrowheads="1"/>
              </p:cNvSpPr>
              <p:nvPr/>
            </p:nvSpPr>
            <p:spPr bwMode="auto">
              <a:xfrm>
                <a:off x="5370" y="7283"/>
                <a:ext cx="1200" cy="4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Hydrogenated surface</a:t>
                </a:r>
                <a:endPara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9" name="Line 42"/>
              <p:cNvSpPr>
                <a:spLocks noChangeShapeType="1"/>
              </p:cNvSpPr>
              <p:nvPr/>
            </p:nvSpPr>
            <p:spPr bwMode="auto">
              <a:xfrm>
                <a:off x="5820" y="7746"/>
                <a:ext cx="150" cy="3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" name="Text Box 41"/>
              <p:cNvSpPr txBox="1">
                <a:spLocks noChangeArrowheads="1"/>
              </p:cNvSpPr>
              <p:nvPr/>
            </p:nvSpPr>
            <p:spPr bwMode="auto">
              <a:xfrm>
                <a:off x="6720" y="7438"/>
                <a:ext cx="1050" cy="4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Diamond</a:t>
                </a:r>
                <a:endParaRPr kumimoji="0" lang="en-US" altLang="zh-C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1" name="Line 40"/>
              <p:cNvSpPr>
                <a:spLocks noChangeShapeType="1"/>
              </p:cNvSpPr>
              <p:nvPr/>
            </p:nvSpPr>
            <p:spPr bwMode="auto">
              <a:xfrm flipH="1">
                <a:off x="6120" y="7592"/>
                <a:ext cx="600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" name="Text Box 39"/>
              <p:cNvSpPr txBox="1">
                <a:spLocks noChangeArrowheads="1"/>
              </p:cNvSpPr>
              <p:nvPr/>
            </p:nvSpPr>
            <p:spPr bwMode="auto">
              <a:xfrm>
                <a:off x="7470" y="8363"/>
                <a:ext cx="1200" cy="4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0- to 10-keV Electron beam</a:t>
                </a:r>
                <a:endPara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grpSp>
            <p:nvGrpSpPr>
              <p:cNvPr id="23" name="Group 36"/>
              <p:cNvGrpSpPr>
                <a:grpSpLocks/>
              </p:cNvGrpSpPr>
              <p:nvPr/>
            </p:nvGrpSpPr>
            <p:grpSpPr bwMode="auto">
              <a:xfrm>
                <a:off x="5370" y="9135"/>
                <a:ext cx="693" cy="339"/>
                <a:chOff x="6570" y="9135"/>
                <a:chExt cx="693" cy="339"/>
              </a:xfrm>
            </p:grpSpPr>
            <p:sp>
              <p:nvSpPr>
                <p:cNvPr id="47" name="Oval 38"/>
                <p:cNvSpPr>
                  <a:spLocks noChangeArrowheads="1"/>
                </p:cNvSpPr>
                <p:nvPr/>
              </p:nvSpPr>
              <p:spPr bwMode="auto">
                <a:xfrm>
                  <a:off x="6570" y="9135"/>
                  <a:ext cx="300" cy="30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4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6663" y="9165"/>
                  <a:ext cx="600" cy="309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64008" tIns="27432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A</a:t>
                  </a:r>
                  <a:endPara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24" name="Line 35"/>
              <p:cNvSpPr>
                <a:spLocks noChangeShapeType="1"/>
              </p:cNvSpPr>
              <p:nvPr/>
            </p:nvSpPr>
            <p:spPr bwMode="auto">
              <a:xfrm flipV="1">
                <a:off x="5970" y="8055"/>
                <a:ext cx="1" cy="926"/>
              </a:xfrm>
              <a:prstGeom prst="line">
                <a:avLst/>
              </a:prstGeom>
              <a:noFill/>
              <a:ln w="25400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auto">
              <a:xfrm>
                <a:off x="5670" y="7901"/>
                <a:ext cx="1" cy="46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" name="Line 33"/>
              <p:cNvSpPr>
                <a:spLocks noChangeShapeType="1"/>
              </p:cNvSpPr>
              <p:nvPr/>
            </p:nvSpPr>
            <p:spPr bwMode="auto">
              <a:xfrm>
                <a:off x="5670" y="8363"/>
                <a:ext cx="1" cy="309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" name="Line 32"/>
              <p:cNvSpPr>
                <a:spLocks noChangeShapeType="1"/>
              </p:cNvSpPr>
              <p:nvPr/>
            </p:nvSpPr>
            <p:spPr bwMode="auto">
              <a:xfrm flipH="1">
                <a:off x="6420" y="9598"/>
                <a:ext cx="3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grpSp>
            <p:nvGrpSpPr>
              <p:cNvPr id="28" name="Group 29"/>
              <p:cNvGrpSpPr>
                <a:grpSpLocks/>
              </p:cNvGrpSpPr>
              <p:nvPr/>
            </p:nvGrpSpPr>
            <p:grpSpPr bwMode="auto">
              <a:xfrm>
                <a:off x="6120" y="9444"/>
                <a:ext cx="300" cy="307"/>
                <a:chOff x="5820" y="9444"/>
                <a:chExt cx="300" cy="308"/>
              </a:xfrm>
            </p:grpSpPr>
            <p:sp>
              <p:nvSpPr>
                <p:cNvPr id="45" name="Oval 31"/>
                <p:cNvSpPr>
                  <a:spLocks noChangeArrowheads="1"/>
                </p:cNvSpPr>
                <p:nvPr/>
              </p:nvSpPr>
              <p:spPr bwMode="auto">
                <a:xfrm>
                  <a:off x="5820" y="9444"/>
                  <a:ext cx="300" cy="30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5870" y="9489"/>
                  <a:ext cx="225" cy="160"/>
                </a:xfrm>
                <a:custGeom>
                  <a:avLst/>
                  <a:gdLst/>
                  <a:ahLst/>
                  <a:cxnLst>
                    <a:cxn ang="0">
                      <a:pos x="0" y="187"/>
                    </a:cxn>
                    <a:cxn ang="0">
                      <a:pos x="83" y="187"/>
                    </a:cxn>
                    <a:cxn ang="0">
                      <a:pos x="84" y="0"/>
                    </a:cxn>
                    <a:cxn ang="0">
                      <a:pos x="173" y="0"/>
                    </a:cxn>
                    <a:cxn ang="0">
                      <a:pos x="173" y="187"/>
                    </a:cxn>
                    <a:cxn ang="0">
                      <a:pos x="270" y="187"/>
                    </a:cxn>
                  </a:cxnLst>
                  <a:rect l="0" t="0" r="r" b="b"/>
                  <a:pathLst>
                    <a:path w="270" h="187">
                      <a:moveTo>
                        <a:pt x="0" y="187"/>
                      </a:moveTo>
                      <a:lnTo>
                        <a:pt x="83" y="187"/>
                      </a:lnTo>
                      <a:lnTo>
                        <a:pt x="84" y="0"/>
                      </a:lnTo>
                      <a:lnTo>
                        <a:pt x="173" y="0"/>
                      </a:lnTo>
                      <a:lnTo>
                        <a:pt x="173" y="187"/>
                      </a:lnTo>
                      <a:lnTo>
                        <a:pt x="270" y="18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5070" y="8363"/>
                <a:ext cx="352" cy="42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" name="Rectangle 27"/>
              <p:cNvSpPr>
                <a:spLocks noChangeArrowheads="1"/>
              </p:cNvSpPr>
              <p:nvPr/>
            </p:nvSpPr>
            <p:spPr bwMode="auto">
              <a:xfrm flipH="1">
                <a:off x="4320" y="8209"/>
                <a:ext cx="150" cy="772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3420" y="8363"/>
                <a:ext cx="300" cy="46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" name="Text Box 25"/>
              <p:cNvSpPr txBox="1">
                <a:spLocks noChangeArrowheads="1"/>
              </p:cNvSpPr>
              <p:nvPr/>
            </p:nvSpPr>
            <p:spPr bwMode="auto">
              <a:xfrm>
                <a:off x="2917" y="7905"/>
                <a:ext cx="1050" cy="4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CCD camera </a:t>
                </a:r>
                <a:endPara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3" name="Line 24"/>
              <p:cNvSpPr>
                <a:spLocks noChangeShapeType="1"/>
              </p:cNvSpPr>
              <p:nvPr/>
            </p:nvSpPr>
            <p:spPr bwMode="auto">
              <a:xfrm>
                <a:off x="3420" y="8209"/>
                <a:ext cx="150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" name="Text Box 23"/>
              <p:cNvSpPr txBox="1">
                <a:spLocks noChangeArrowheads="1"/>
              </p:cNvSpPr>
              <p:nvPr/>
            </p:nvSpPr>
            <p:spPr bwMode="auto">
              <a:xfrm>
                <a:off x="3420" y="7438"/>
                <a:ext cx="1050" cy="4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Phosphor Screen</a:t>
                </a:r>
                <a:endPara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>
                <a:off x="4020" y="7901"/>
                <a:ext cx="450" cy="3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" name="Text Box 21"/>
              <p:cNvSpPr txBox="1">
                <a:spLocks noChangeArrowheads="1"/>
              </p:cNvSpPr>
              <p:nvPr/>
            </p:nvSpPr>
            <p:spPr bwMode="auto">
              <a:xfrm>
                <a:off x="4470" y="7592"/>
                <a:ext cx="1050" cy="46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Focusing Channel</a:t>
                </a:r>
                <a:endParaRPr kumimoji="0" lang="en-US" altLang="zh-C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7" name="Line 20"/>
              <p:cNvSpPr>
                <a:spLocks noChangeShapeType="1"/>
              </p:cNvSpPr>
              <p:nvPr/>
            </p:nvSpPr>
            <p:spPr bwMode="auto">
              <a:xfrm>
                <a:off x="4920" y="8055"/>
                <a:ext cx="300" cy="3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" name="Text Box 19"/>
              <p:cNvSpPr txBox="1">
                <a:spLocks noChangeArrowheads="1"/>
              </p:cNvSpPr>
              <p:nvPr/>
            </p:nvSpPr>
            <p:spPr bwMode="auto">
              <a:xfrm>
                <a:off x="6720" y="7746"/>
                <a:ext cx="1200" cy="46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Pt metal  coating</a:t>
                </a:r>
                <a:endPara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9" name="Line 18"/>
              <p:cNvSpPr>
                <a:spLocks noChangeShapeType="1"/>
              </p:cNvSpPr>
              <p:nvPr/>
            </p:nvSpPr>
            <p:spPr bwMode="auto">
              <a:xfrm flipH="1">
                <a:off x="6120" y="7901"/>
                <a:ext cx="600" cy="3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" name="Text Box 17"/>
              <p:cNvSpPr txBox="1">
                <a:spLocks noChangeArrowheads="1"/>
              </p:cNvSpPr>
              <p:nvPr/>
            </p:nvSpPr>
            <p:spPr bwMode="auto">
              <a:xfrm>
                <a:off x="3720" y="9135"/>
                <a:ext cx="1050" cy="46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Anode with holes</a:t>
                </a:r>
                <a:endPara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 flipV="1">
                <a:off x="4620" y="8826"/>
                <a:ext cx="1050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" name="Text Box 15"/>
              <p:cNvSpPr txBox="1">
                <a:spLocks noChangeArrowheads="1"/>
              </p:cNvSpPr>
              <p:nvPr/>
            </p:nvSpPr>
            <p:spPr bwMode="auto">
              <a:xfrm>
                <a:off x="7020" y="9135"/>
                <a:ext cx="1050" cy="4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H.V. pulse generator</a:t>
                </a:r>
                <a:endParaRPr kumimoji="0" lang="en-US" altLang="zh-C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3" name="Line 14"/>
              <p:cNvSpPr>
                <a:spLocks noChangeShapeType="1"/>
              </p:cNvSpPr>
              <p:nvPr/>
            </p:nvSpPr>
            <p:spPr bwMode="auto">
              <a:xfrm flipH="1">
                <a:off x="6420" y="9289"/>
                <a:ext cx="450" cy="1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" name="AutoShape 13"/>
              <p:cNvSpPr>
                <a:spLocks noChangeArrowheads="1"/>
              </p:cNvSpPr>
              <p:nvPr/>
            </p:nvSpPr>
            <p:spPr bwMode="auto">
              <a:xfrm>
                <a:off x="4487" y="8412"/>
                <a:ext cx="1500" cy="309"/>
              </a:xfrm>
              <a:prstGeom prst="leftArrow">
                <a:avLst>
                  <a:gd name="adj1" fmla="val 50000"/>
                  <a:gd name="adj2" fmla="val 121359"/>
                </a:avLst>
              </a:prstGeom>
              <a:solidFill>
                <a:srgbClr val="00FF00">
                  <a:alpha val="41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720" y="8518"/>
              <a:ext cx="150" cy="15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Diamond Amplifier 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9" descr="E:\BNL\programme\my thesis\phd thesis\figure\1khz,3000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2528572" cy="2301429"/>
          </a:xfrm>
          <a:prstGeom prst="rect">
            <a:avLst/>
          </a:prstGeom>
          <a:noFill/>
        </p:spPr>
      </p:pic>
      <p:pic>
        <p:nvPicPr>
          <p:cNvPr id="53" name="Picture 52" descr="3000 10us_forcus2150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685800"/>
            <a:ext cx="2537460" cy="2306003"/>
          </a:xfrm>
          <a:prstGeom prst="rect">
            <a:avLst/>
          </a:prstGeom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209399"/>
            <a:ext cx="5280001" cy="34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3417277" y="2090058"/>
            <a:ext cx="1764323" cy="79082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With focusing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6" name="Down Arrow 55"/>
          <p:cNvSpPr/>
          <p:nvPr/>
        </p:nvSpPr>
        <p:spPr>
          <a:xfrm>
            <a:off x="3921649" y="15240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943600" y="990600"/>
            <a:ext cx="289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Demonstrated emission and gain of &gt;100 for 7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primaries</a:t>
            </a:r>
          </a:p>
          <a:p>
            <a:pPr algn="just"/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Would need large area polycrystalline diamonds, probably still too expensive</a:t>
            </a:r>
          </a:p>
          <a:p>
            <a:pPr algn="just"/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Maybe NEA </a:t>
            </a:r>
            <a:r>
              <a:rPr lang="en-US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GaAs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amplifier?</a:t>
            </a:r>
          </a:p>
        </p:txBody>
      </p:sp>
      <p:sp>
        <p:nvSpPr>
          <p:cNvPr id="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Diamond Amplifier Results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676400" y="6488668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dirty="0" smtClean="0">
                <a:latin typeface="Arial" pitchFamily="34" charset="0"/>
                <a:cs typeface="Arial" pitchFamily="34" charset="0"/>
              </a:rPr>
              <a:t>X. Chang et al., Phys. Rev. Lett. </a:t>
            </a:r>
            <a:r>
              <a:rPr lang="sv-SE" b="1" dirty="0" smtClean="0">
                <a:latin typeface="Arial" pitchFamily="34" charset="0"/>
                <a:cs typeface="Arial" pitchFamily="34" charset="0"/>
              </a:rPr>
              <a:t>105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, 164801 (2010).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3900" dirty="0" smtClean="0">
                <a:solidFill>
                  <a:srgbClr val="FF0000"/>
                </a:solidFill>
              </a:rPr>
              <a:t>Thanks!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400" dirty="0" smtClean="0"/>
              <a:t>D. Dowell (SLAC/LCLS), </a:t>
            </a:r>
            <a:r>
              <a:rPr lang="en-US" sz="2400" b="1" dirty="0" smtClean="0"/>
              <a:t>Henry &amp; Klaus for the invitation</a:t>
            </a:r>
            <a:r>
              <a:rPr lang="en-US" sz="2400" dirty="0" smtClean="0"/>
              <a:t>; V. </a:t>
            </a:r>
            <a:r>
              <a:rPr lang="en-US" sz="2400" dirty="0" err="1" smtClean="0"/>
              <a:t>Radeka</a:t>
            </a:r>
            <a:r>
              <a:rPr lang="en-US" sz="2400" dirty="0" smtClean="0"/>
              <a:t>, I. Ben-</a:t>
            </a:r>
            <a:r>
              <a:rPr lang="en-US" sz="2400" dirty="0" err="1" smtClean="0"/>
              <a:t>Zvi</a:t>
            </a:r>
            <a:r>
              <a:rPr lang="en-US" sz="2400" dirty="0" smtClean="0"/>
              <a:t>, and my colleagues at BNL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914400"/>
            <a:ext cx="91440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 not strictly “prompt” in the manner of metals, the alkali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atimonides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</a:t>
            </a:r>
            <a:r>
              <a:rPr lang="en-US" sz="3200" noProof="0" dirty="0" smtClean="0"/>
              <a:t>e</a:t>
            </a:r>
            <a:r>
              <a:rPr lang="en-US" sz="3200" dirty="0" smtClean="0"/>
              <a:t> sub-</a:t>
            </a:r>
            <a:r>
              <a:rPr lang="en-US" sz="3200" dirty="0" err="1" smtClean="0"/>
              <a:t>ps</a:t>
            </a:r>
            <a:r>
              <a:rPr lang="en-US" sz="3200" dirty="0" smtClean="0"/>
              <a:t> response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Could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improved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some extent (at the cost of QE) by making the cathode very thin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aseline="0" dirty="0" smtClean="0"/>
              <a:t>Electron stimulated desorption/Ion</a:t>
            </a:r>
            <a:r>
              <a:rPr lang="en-US" sz="3200" dirty="0" smtClean="0"/>
              <a:t> back-bombardment?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66" name="Rectangle 70"/>
          <p:cNvSpPr>
            <a:spLocks noChangeArrowheads="1"/>
          </p:cNvSpPr>
          <p:nvPr/>
        </p:nvSpPr>
        <p:spPr bwMode="auto">
          <a:xfrm>
            <a:off x="609600" y="3373438"/>
            <a:ext cx="2359025" cy="1198562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609600" y="990600"/>
            <a:ext cx="2359025" cy="51054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499" name="Line 3"/>
          <p:cNvSpPr>
            <a:spLocks noChangeShapeType="1"/>
          </p:cNvSpPr>
          <p:nvPr/>
        </p:nvSpPr>
        <p:spPr bwMode="auto">
          <a:xfrm flipH="1" flipV="1">
            <a:off x="2968625" y="3352800"/>
            <a:ext cx="4763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 rot="5400000">
            <a:off x="-220663" y="4433888"/>
            <a:ext cx="120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Energy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1117600" y="61833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Medium</a:t>
            </a: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3121025" y="61833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Vacuum</a:t>
            </a:r>
          </a:p>
        </p:txBody>
      </p:sp>
      <p:sp>
        <p:nvSpPr>
          <p:cNvPr id="234503" name="Line 7"/>
          <p:cNvSpPr>
            <a:spLocks noChangeShapeType="1"/>
          </p:cNvSpPr>
          <p:nvPr/>
        </p:nvSpPr>
        <p:spPr bwMode="auto">
          <a:xfrm flipV="1">
            <a:off x="609600" y="9906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04" name="Line 8"/>
          <p:cNvSpPr>
            <a:spLocks noChangeShapeType="1"/>
          </p:cNvSpPr>
          <p:nvPr/>
        </p:nvSpPr>
        <p:spPr bwMode="auto">
          <a:xfrm>
            <a:off x="609600" y="4572000"/>
            <a:ext cx="234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05" name="Line 9"/>
          <p:cNvSpPr>
            <a:spLocks noChangeShapeType="1"/>
          </p:cNvSpPr>
          <p:nvPr/>
        </p:nvSpPr>
        <p:spPr bwMode="auto">
          <a:xfrm>
            <a:off x="2968625" y="3505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06" name="Oval 10"/>
          <p:cNvSpPr>
            <a:spLocks noChangeArrowheads="1"/>
          </p:cNvSpPr>
          <p:nvPr/>
        </p:nvSpPr>
        <p:spPr bwMode="auto">
          <a:xfrm>
            <a:off x="1422400" y="5727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07" name="Oval 11"/>
          <p:cNvSpPr>
            <a:spLocks noChangeArrowheads="1"/>
          </p:cNvSpPr>
          <p:nvPr/>
        </p:nvSpPr>
        <p:spPr bwMode="auto">
          <a:xfrm>
            <a:off x="1749425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08" name="Oval 12"/>
          <p:cNvSpPr>
            <a:spLocks noChangeArrowheads="1"/>
          </p:cNvSpPr>
          <p:nvPr/>
        </p:nvSpPr>
        <p:spPr bwMode="auto">
          <a:xfrm>
            <a:off x="1825625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09" name="Oval 13"/>
          <p:cNvSpPr>
            <a:spLocks noChangeArrowheads="1"/>
          </p:cNvSpPr>
          <p:nvPr/>
        </p:nvSpPr>
        <p:spPr bwMode="auto">
          <a:xfrm>
            <a:off x="2435225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10" name="Oval 14"/>
          <p:cNvSpPr>
            <a:spLocks noChangeArrowheads="1"/>
          </p:cNvSpPr>
          <p:nvPr/>
        </p:nvSpPr>
        <p:spPr bwMode="auto">
          <a:xfrm>
            <a:off x="2206625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11" name="Oval 15"/>
          <p:cNvSpPr>
            <a:spLocks noChangeArrowheads="1"/>
          </p:cNvSpPr>
          <p:nvPr/>
        </p:nvSpPr>
        <p:spPr bwMode="auto">
          <a:xfrm>
            <a:off x="1978025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12" name="Oval 16"/>
          <p:cNvSpPr>
            <a:spLocks noChangeArrowheads="1"/>
          </p:cNvSpPr>
          <p:nvPr/>
        </p:nvSpPr>
        <p:spPr bwMode="auto">
          <a:xfrm>
            <a:off x="2587625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17" name="AutoShape 21"/>
          <p:cNvSpPr>
            <a:spLocks noChangeArrowheads="1"/>
          </p:cNvSpPr>
          <p:nvPr/>
        </p:nvSpPr>
        <p:spPr bwMode="auto">
          <a:xfrm rot="988501">
            <a:off x="2968625" y="5105400"/>
            <a:ext cx="1828800" cy="533400"/>
          </a:xfrm>
          <a:prstGeom prst="leftArrow">
            <a:avLst>
              <a:gd name="adj1" fmla="val 50000"/>
              <a:gd name="adj2" fmla="val 8839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18" name="AutoShape 22"/>
          <p:cNvSpPr>
            <a:spLocks noChangeArrowheads="1"/>
          </p:cNvSpPr>
          <p:nvPr/>
        </p:nvSpPr>
        <p:spPr bwMode="auto">
          <a:xfrm rot="776572">
            <a:off x="2643188" y="4875213"/>
            <a:ext cx="304800" cy="762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19" name="AutoShape 23"/>
          <p:cNvSpPr>
            <a:spLocks noChangeArrowheads="1"/>
          </p:cNvSpPr>
          <p:nvPr/>
        </p:nvSpPr>
        <p:spPr bwMode="auto">
          <a:xfrm rot="776572">
            <a:off x="1816100" y="4953000"/>
            <a:ext cx="1143000" cy="76200"/>
          </a:xfrm>
          <a:prstGeom prst="leftArrow">
            <a:avLst>
              <a:gd name="adj1" fmla="val 50000"/>
              <a:gd name="adj2" fmla="val 37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21" name="AutoShape 25"/>
          <p:cNvSpPr>
            <a:spLocks noChangeArrowheads="1"/>
          </p:cNvSpPr>
          <p:nvPr/>
        </p:nvSpPr>
        <p:spPr bwMode="auto">
          <a:xfrm rot="20823428" flipH="1">
            <a:off x="2989263" y="4800600"/>
            <a:ext cx="1371600" cy="152400"/>
          </a:xfrm>
          <a:prstGeom prst="leftArrow">
            <a:avLst>
              <a:gd name="adj1" fmla="val 50000"/>
              <a:gd name="adj2" fmla="val 2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22" name="AutoShape 26"/>
          <p:cNvSpPr>
            <a:spLocks noChangeArrowheads="1"/>
          </p:cNvSpPr>
          <p:nvPr/>
        </p:nvSpPr>
        <p:spPr bwMode="auto">
          <a:xfrm rot="776572">
            <a:off x="2054225" y="4867275"/>
            <a:ext cx="919163" cy="109538"/>
          </a:xfrm>
          <a:prstGeom prst="leftArrow">
            <a:avLst>
              <a:gd name="adj1" fmla="val 50000"/>
              <a:gd name="adj2" fmla="val 209782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23" name="Line 27"/>
          <p:cNvSpPr>
            <a:spLocks noChangeShapeType="1"/>
          </p:cNvSpPr>
          <p:nvPr/>
        </p:nvSpPr>
        <p:spPr bwMode="auto">
          <a:xfrm flipV="1">
            <a:off x="1825625" y="29591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24" name="Oval 28"/>
          <p:cNvSpPr>
            <a:spLocks noChangeArrowheads="1"/>
          </p:cNvSpPr>
          <p:nvPr/>
        </p:nvSpPr>
        <p:spPr bwMode="auto">
          <a:xfrm>
            <a:off x="2587625" y="2819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25" name="Oval 29"/>
          <p:cNvSpPr>
            <a:spLocks noChangeArrowheads="1"/>
          </p:cNvSpPr>
          <p:nvPr/>
        </p:nvSpPr>
        <p:spPr bwMode="auto">
          <a:xfrm>
            <a:off x="1749425" y="2819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26" name="Line 30"/>
          <p:cNvSpPr>
            <a:spLocks noChangeShapeType="1"/>
          </p:cNvSpPr>
          <p:nvPr/>
        </p:nvSpPr>
        <p:spPr bwMode="auto">
          <a:xfrm flipV="1">
            <a:off x="2054225" y="28829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27" name="Oval 31"/>
          <p:cNvSpPr>
            <a:spLocks noChangeArrowheads="1"/>
          </p:cNvSpPr>
          <p:nvPr/>
        </p:nvSpPr>
        <p:spPr bwMode="auto">
          <a:xfrm>
            <a:off x="1978025" y="2743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28" name="Line 32"/>
          <p:cNvSpPr>
            <a:spLocks noChangeShapeType="1"/>
          </p:cNvSpPr>
          <p:nvPr/>
        </p:nvSpPr>
        <p:spPr bwMode="auto">
          <a:xfrm flipV="1">
            <a:off x="2663825" y="29591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29" name="Oval 33"/>
          <p:cNvSpPr>
            <a:spLocks noChangeArrowheads="1"/>
          </p:cNvSpPr>
          <p:nvPr/>
        </p:nvSpPr>
        <p:spPr bwMode="auto">
          <a:xfrm>
            <a:off x="2209800" y="32004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4530" name="AutoShape 34"/>
          <p:cNvCxnSpPr>
            <a:cxnSpLocks noChangeShapeType="1"/>
            <a:stCxn id="234525" idx="5"/>
            <a:endCxn id="234529" idx="1"/>
          </p:cNvCxnSpPr>
          <p:nvPr/>
        </p:nvCxnSpPr>
        <p:spPr bwMode="auto">
          <a:xfrm rot="16200000" flipH="1">
            <a:off x="1919194" y="2909794"/>
            <a:ext cx="273236" cy="352611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234531" name="Oval 35"/>
          <p:cNvSpPr>
            <a:spLocks noChangeArrowheads="1"/>
          </p:cNvSpPr>
          <p:nvPr/>
        </p:nvSpPr>
        <p:spPr bwMode="auto">
          <a:xfrm>
            <a:off x="3733800" y="2809875"/>
            <a:ext cx="152400" cy="1524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4532" name="AutoShape 36"/>
          <p:cNvCxnSpPr>
            <a:cxnSpLocks noChangeShapeType="1"/>
            <a:stCxn id="234524" idx="6"/>
            <a:endCxn id="234531" idx="2"/>
          </p:cNvCxnSpPr>
          <p:nvPr/>
        </p:nvCxnSpPr>
        <p:spPr bwMode="auto">
          <a:xfrm flipV="1">
            <a:off x="2740025" y="2886075"/>
            <a:ext cx="993775" cy="952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234536" name="Oval 40"/>
          <p:cNvSpPr>
            <a:spLocks noChangeArrowheads="1"/>
          </p:cNvSpPr>
          <p:nvPr/>
        </p:nvSpPr>
        <p:spPr bwMode="auto">
          <a:xfrm>
            <a:off x="4038600" y="3200400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38" name="Oval 42"/>
          <p:cNvSpPr>
            <a:spLocks noChangeArrowheads="1"/>
          </p:cNvSpPr>
          <p:nvPr/>
        </p:nvSpPr>
        <p:spPr bwMode="auto">
          <a:xfrm>
            <a:off x="1854200" y="5651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41" name="Text Box 45"/>
          <p:cNvSpPr txBox="1">
            <a:spLocks noChangeArrowheads="1"/>
          </p:cNvSpPr>
          <p:nvPr/>
        </p:nvSpPr>
        <p:spPr bwMode="auto">
          <a:xfrm rot="5400000">
            <a:off x="91281" y="5090319"/>
            <a:ext cx="1373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Filled States</a:t>
            </a:r>
          </a:p>
        </p:txBody>
      </p:sp>
      <p:sp>
        <p:nvSpPr>
          <p:cNvPr id="234542" name="Text Box 46"/>
          <p:cNvSpPr txBox="1">
            <a:spLocks noChangeArrowheads="1"/>
          </p:cNvSpPr>
          <p:nvPr/>
        </p:nvSpPr>
        <p:spPr bwMode="auto">
          <a:xfrm rot="5400000">
            <a:off x="91281" y="2223294"/>
            <a:ext cx="1373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Empty States</a:t>
            </a:r>
          </a:p>
        </p:txBody>
      </p:sp>
      <p:sp>
        <p:nvSpPr>
          <p:cNvPr id="234543" name="Text Box 47"/>
          <p:cNvSpPr txBox="1">
            <a:spLocks noChangeArrowheads="1"/>
          </p:cNvSpPr>
          <p:nvPr/>
        </p:nvSpPr>
        <p:spPr bwMode="auto">
          <a:xfrm rot="16200000">
            <a:off x="834231" y="3239294"/>
            <a:ext cx="719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h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</a:t>
            </a:r>
          </a:p>
        </p:txBody>
      </p:sp>
      <p:sp>
        <p:nvSpPr>
          <p:cNvPr id="234544" name="Oval 48"/>
          <p:cNvSpPr>
            <a:spLocks noChangeArrowheads="1"/>
          </p:cNvSpPr>
          <p:nvPr/>
        </p:nvSpPr>
        <p:spPr bwMode="auto">
          <a:xfrm>
            <a:off x="23622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45" name="Oval 49"/>
          <p:cNvSpPr>
            <a:spLocks noChangeArrowheads="1"/>
          </p:cNvSpPr>
          <p:nvPr/>
        </p:nvSpPr>
        <p:spPr bwMode="auto">
          <a:xfrm>
            <a:off x="1117600" y="5651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46" name="Oval 50"/>
          <p:cNvSpPr>
            <a:spLocks noChangeArrowheads="1"/>
          </p:cNvSpPr>
          <p:nvPr/>
        </p:nvSpPr>
        <p:spPr bwMode="auto">
          <a:xfrm>
            <a:off x="1444625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47" name="Rectangle 51"/>
          <p:cNvSpPr>
            <a:spLocks noChangeArrowheads="1"/>
          </p:cNvSpPr>
          <p:nvPr/>
        </p:nvSpPr>
        <p:spPr bwMode="auto">
          <a:xfrm>
            <a:off x="5026025" y="1350963"/>
            <a:ext cx="4038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2400" dirty="0" smtClean="0"/>
              <a:t>Excitation </a:t>
            </a:r>
            <a:r>
              <a:rPr lang="en-US" sz="2400" dirty="0"/>
              <a:t>of e</a:t>
            </a:r>
            <a:r>
              <a:rPr lang="en-US" sz="2400" baseline="30000" dirty="0"/>
              <a:t>-</a:t>
            </a:r>
            <a:endParaRPr lang="en-US" sz="2400" dirty="0"/>
          </a:p>
          <a:p>
            <a:pPr marL="800100" lvl="1" indent="-342900"/>
            <a:r>
              <a:rPr lang="en-US" dirty="0"/>
              <a:t>Reflection, </a:t>
            </a:r>
            <a:r>
              <a:rPr lang="en-US" dirty="0" smtClean="0"/>
              <a:t>Transmission, Interference</a:t>
            </a:r>
            <a:endParaRPr lang="en-US" dirty="0"/>
          </a:p>
          <a:p>
            <a:pPr marL="342900" indent="-342900"/>
            <a:r>
              <a:rPr lang="en-US" sz="2400" dirty="0" smtClean="0"/>
              <a:t>2</a:t>
            </a:r>
            <a:r>
              <a:rPr lang="en-US" sz="2400" dirty="0"/>
              <a:t>) Transit to the Surface</a:t>
            </a:r>
          </a:p>
          <a:p>
            <a:pPr marL="800100" lvl="1" indent="-342900"/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 smtClean="0"/>
              <a:t>-lattice scattering</a:t>
            </a:r>
          </a:p>
          <a:p>
            <a:pPr marL="800100" lvl="1" indent="-342900"/>
            <a:r>
              <a:rPr lang="en-US" dirty="0" smtClean="0"/>
              <a:t>	</a:t>
            </a:r>
            <a:r>
              <a:rPr lang="en-US" dirty="0" err="1" smtClean="0"/>
              <a:t>thermalization</a:t>
            </a:r>
            <a:r>
              <a:rPr lang="en-US" dirty="0" smtClean="0"/>
              <a:t> to CBM</a:t>
            </a:r>
          </a:p>
          <a:p>
            <a:pPr marL="800100" lvl="1" indent="-342900"/>
            <a:r>
              <a:rPr lang="en-US" dirty="0" smtClean="0"/>
              <a:t>	diffusion length can be 1µm</a:t>
            </a:r>
          </a:p>
          <a:p>
            <a:pPr marL="800100" lvl="1" indent="-342900"/>
            <a:r>
              <a:rPr lang="en-US" dirty="0" smtClean="0"/>
              <a:t>	recombination</a:t>
            </a:r>
            <a:endParaRPr lang="en-US" dirty="0"/>
          </a:p>
          <a:p>
            <a:pPr marL="800100" lvl="1" indent="-342900"/>
            <a:r>
              <a:rPr lang="en-US" dirty="0" smtClean="0"/>
              <a:t>Random Walk</a:t>
            </a:r>
          </a:p>
          <a:p>
            <a:pPr marL="800100" lvl="1" indent="-342900"/>
            <a:r>
              <a:rPr lang="en-US" dirty="0" smtClean="0"/>
              <a:t>	Monte Carlo</a:t>
            </a:r>
          </a:p>
          <a:p>
            <a:pPr marL="800100" lvl="1" indent="-342900"/>
            <a:r>
              <a:rPr lang="en-US" dirty="0" smtClean="0"/>
              <a:t>	Response Time (10-100 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  <a:endParaRPr lang="en-US" dirty="0"/>
          </a:p>
          <a:p>
            <a:pPr marL="342900" indent="-342900"/>
            <a:r>
              <a:rPr lang="en-US" sz="2400" dirty="0"/>
              <a:t>3) Escape surface</a:t>
            </a:r>
          </a:p>
          <a:p>
            <a:pPr marL="342900" indent="-342900"/>
            <a:r>
              <a:rPr lang="en-US" dirty="0"/>
              <a:t>       </a:t>
            </a:r>
          </a:p>
          <a:p>
            <a:pPr marL="342900" indent="-342900"/>
            <a:r>
              <a:rPr lang="en-US" dirty="0"/>
              <a:t>  </a:t>
            </a:r>
          </a:p>
        </p:txBody>
      </p:sp>
      <p:sp>
        <p:nvSpPr>
          <p:cNvPr id="234548" name="Text Box 52"/>
          <p:cNvSpPr txBox="1">
            <a:spLocks noChangeArrowheads="1"/>
          </p:cNvSpPr>
          <p:nvPr/>
        </p:nvSpPr>
        <p:spPr bwMode="auto">
          <a:xfrm rot="990291">
            <a:off x="3348038" y="5232400"/>
            <a:ext cx="1373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Laser</a:t>
            </a:r>
          </a:p>
        </p:txBody>
      </p:sp>
      <p:sp>
        <p:nvSpPr>
          <p:cNvPr id="234561" name="Oval 65"/>
          <p:cNvSpPr>
            <a:spLocks noChangeArrowheads="1"/>
          </p:cNvSpPr>
          <p:nvPr/>
        </p:nvSpPr>
        <p:spPr bwMode="auto">
          <a:xfrm>
            <a:off x="1346200" y="48244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62" name="Line 66"/>
          <p:cNvSpPr>
            <a:spLocks noChangeShapeType="1"/>
          </p:cNvSpPr>
          <p:nvPr/>
        </p:nvSpPr>
        <p:spPr bwMode="auto">
          <a:xfrm flipV="1">
            <a:off x="1422400" y="2982913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63" name="Oval 67"/>
          <p:cNvSpPr>
            <a:spLocks noChangeArrowheads="1"/>
          </p:cNvSpPr>
          <p:nvPr/>
        </p:nvSpPr>
        <p:spPr bwMode="auto">
          <a:xfrm>
            <a:off x="1346200" y="2843213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64" name="Line 68"/>
          <p:cNvSpPr>
            <a:spLocks noChangeShapeType="1"/>
          </p:cNvSpPr>
          <p:nvPr/>
        </p:nvSpPr>
        <p:spPr bwMode="auto">
          <a:xfrm flipH="1">
            <a:off x="990600" y="2895600"/>
            <a:ext cx="336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67" name="Text Box 71"/>
          <p:cNvSpPr txBox="1">
            <a:spLocks noChangeArrowheads="1"/>
          </p:cNvSpPr>
          <p:nvPr/>
        </p:nvSpPr>
        <p:spPr bwMode="auto">
          <a:xfrm rot="5400000">
            <a:off x="75406" y="3782219"/>
            <a:ext cx="1373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No States</a:t>
            </a:r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 flipV="1">
            <a:off x="3048000" y="3383280"/>
            <a:ext cx="0" cy="11887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Line 17"/>
          <p:cNvSpPr>
            <a:spLocks noChangeShapeType="1"/>
          </p:cNvSpPr>
          <p:nvPr/>
        </p:nvSpPr>
        <p:spPr bwMode="auto">
          <a:xfrm>
            <a:off x="3581400" y="3352800"/>
            <a:ext cx="0" cy="1371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Text Box 18"/>
          <p:cNvSpPr txBox="1">
            <a:spLocks noChangeArrowheads="1"/>
          </p:cNvSpPr>
          <p:nvPr/>
        </p:nvSpPr>
        <p:spPr bwMode="auto">
          <a:xfrm>
            <a:off x="3124200" y="4114800"/>
            <a:ext cx="474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73" name="Text Box 18"/>
          <p:cNvSpPr txBox="1">
            <a:spLocks noChangeArrowheads="1"/>
          </p:cNvSpPr>
          <p:nvPr/>
        </p:nvSpPr>
        <p:spPr bwMode="auto">
          <a:xfrm>
            <a:off x="3352800" y="3505200"/>
            <a:ext cx="463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5" name="Oval 33"/>
          <p:cNvSpPr>
            <a:spLocks noChangeArrowheads="1"/>
          </p:cNvSpPr>
          <p:nvPr/>
        </p:nvSpPr>
        <p:spPr bwMode="auto">
          <a:xfrm>
            <a:off x="2438400" y="32004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6" name="AutoShape 34"/>
          <p:cNvCxnSpPr>
            <a:cxnSpLocks noChangeShapeType="1"/>
            <a:stCxn id="234527" idx="5"/>
            <a:endCxn id="65" idx="1"/>
          </p:cNvCxnSpPr>
          <p:nvPr/>
        </p:nvCxnSpPr>
        <p:spPr bwMode="auto">
          <a:xfrm rot="16200000" flipH="1">
            <a:off x="2109694" y="2871694"/>
            <a:ext cx="349436" cy="352611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67" name="Line 38"/>
          <p:cNvSpPr>
            <a:spLocks noChangeShapeType="1"/>
          </p:cNvSpPr>
          <p:nvPr/>
        </p:nvSpPr>
        <p:spPr bwMode="auto">
          <a:xfrm>
            <a:off x="2575560" y="3276600"/>
            <a:ext cx="146304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+mj-lt"/>
              </a:rPr>
              <a:t>Three Step Model </a:t>
            </a:r>
            <a:r>
              <a:rPr lang="en-US" sz="3600" dirty="0" smtClean="0">
                <a:latin typeface="+mj-lt"/>
              </a:rPr>
              <a:t>– NEA Semiconductors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1524000" y="3124200"/>
          <a:ext cx="4600575" cy="1508125"/>
        </p:xfrm>
        <a:graphic>
          <a:graphicData uri="http://schemas.openxmlformats.org/presentationml/2006/ole">
            <p:oleObj spid="_x0000_s114690" name="Equation" r:id="rId4" imgW="2209680" imgH="723600" progId="Equation.3">
              <p:embed/>
            </p:oleObj>
          </a:graphicData>
        </a:graphic>
      </p:graphicFrame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609600" y="2514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Probability of absorption and electron excitation: 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669925" y="2555875"/>
            <a:ext cx="664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Step 1 – Absorption and Excitation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533400" y="4953000"/>
            <a:ext cx="7086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Medium thick enough to absorb all transmitted light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Only energy conservation invoked, conservation of k vector is not an important selection rule</a:t>
            </a: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2590800" y="1828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</a:t>
            </a:r>
            <a:r>
              <a:rPr lang="en-US" sz="2400" baseline="-25000">
                <a:latin typeface="Times New Roman" pitchFamily="18" charset="0"/>
              </a:rPr>
              <a:t>ab</a:t>
            </a:r>
            <a:r>
              <a:rPr lang="en-US" sz="2400">
                <a:latin typeface="Times New Roman" pitchFamily="18" charset="0"/>
              </a:rPr>
              <a:t>/I = (1-R)</a:t>
            </a: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685800" y="9906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Fraction of light absorbed: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765175"/>
          </a:xfrm>
        </p:spPr>
        <p:txBody>
          <a:bodyPr/>
          <a:lstStyle/>
          <a:p>
            <a:r>
              <a:rPr lang="en-US" sz="2400">
                <a:solidFill>
                  <a:schemeClr val="tx1"/>
                </a:solidFill>
              </a:rPr>
              <a:t>Step 2 – Probability of reaching the surface w/o e</a:t>
            </a:r>
            <a:r>
              <a:rPr lang="en-US" sz="2400" baseline="30000">
                <a:solidFill>
                  <a:schemeClr val="tx1"/>
                </a:solidFill>
              </a:rPr>
              <a:t>-</a:t>
            </a:r>
            <a:r>
              <a:rPr lang="en-US" sz="2400">
                <a:solidFill>
                  <a:schemeClr val="tx1"/>
                </a:solidFill>
              </a:rPr>
              <a:t>-e</a:t>
            </a:r>
            <a:r>
              <a:rPr lang="en-US" sz="2400" baseline="30000">
                <a:solidFill>
                  <a:schemeClr val="tx1"/>
                </a:solidFill>
              </a:rPr>
              <a:t>-</a:t>
            </a:r>
            <a:r>
              <a:rPr lang="en-US" sz="2400">
                <a:solidFill>
                  <a:schemeClr val="tx1"/>
                </a:solidFill>
              </a:rPr>
              <a:t> scattering</a:t>
            </a:r>
            <a:endParaRPr lang="en-US" sz="2400" baseline="30000">
              <a:solidFill>
                <a:schemeClr val="tx1"/>
              </a:solidFill>
            </a:endParaRPr>
          </a:p>
        </p:txBody>
      </p:sp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1676400" y="1905000"/>
          <a:ext cx="4127500" cy="1169988"/>
        </p:xfrm>
        <a:graphic>
          <a:graphicData uri="http://schemas.openxmlformats.org/presentationml/2006/ole">
            <p:oleObj spid="_x0000_s116738" name="Equation" r:id="rId4" imgW="1701720" imgH="482400" progId="Equation.3">
              <p:embed/>
            </p:oleObj>
          </a:graphicData>
        </a:graphic>
      </p:graphicFrame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685800" y="3657600"/>
            <a:ext cx="6934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Energy loss dominated by e-e scattering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Only unscattered electrons can escape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3309938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0707" name="Object 3"/>
          <p:cNvGraphicFramePr>
            <a:graphicFrameLocks noChangeAspect="1"/>
          </p:cNvGraphicFramePr>
          <p:nvPr/>
        </p:nvGraphicFramePr>
        <p:xfrm>
          <a:off x="1619250" y="3205163"/>
          <a:ext cx="5695950" cy="1084262"/>
        </p:xfrm>
        <a:graphic>
          <a:graphicData uri="http://schemas.openxmlformats.org/presentationml/2006/ole">
            <p:oleObj spid="_x0000_s119810" name="Equation" r:id="rId4" imgW="2819160" imgH="533160" progId="Equation.3">
              <p:embed/>
            </p:oleObj>
          </a:graphicData>
        </a:graphic>
      </p:graphicFrame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574675" y="293846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Yield:</a:t>
            </a:r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3386138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0710" name="Object 6"/>
          <p:cNvGraphicFramePr>
            <a:graphicFrameLocks noChangeAspect="1"/>
          </p:cNvGraphicFramePr>
          <p:nvPr/>
        </p:nvGraphicFramePr>
        <p:xfrm>
          <a:off x="1830388" y="4732338"/>
          <a:ext cx="5011737" cy="1009650"/>
        </p:xfrm>
        <a:graphic>
          <a:graphicData uri="http://schemas.openxmlformats.org/presentationml/2006/ole">
            <p:oleObj spid="_x0000_s119811" name="Equation" r:id="rId5" imgW="2666880" imgH="533160" progId="Equation.3">
              <p:embed/>
            </p:oleObj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574675" y="4289425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Quantum efficiency:</a:t>
            </a:r>
          </a:p>
        </p:txBody>
      </p:sp>
      <p:sp>
        <p:nvSpPr>
          <p:cNvPr id="20071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8025"/>
          </a:xfrm>
        </p:spPr>
        <p:txBody>
          <a:bodyPr/>
          <a:lstStyle/>
          <a:p>
            <a:r>
              <a:rPr lang="en-US" sz="2400"/>
              <a:t>EDC and QE</a:t>
            </a:r>
          </a:p>
        </p:txBody>
      </p:sp>
      <p:sp>
        <p:nvSpPr>
          <p:cNvPr id="2007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74675" y="1541463"/>
            <a:ext cx="8229600" cy="45847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At this point, we have N(E,h</a:t>
            </a:r>
            <a:r>
              <a:rPr lang="en-US" sz="2400">
                <a:latin typeface="Symbol" pitchFamily="18" charset="2"/>
              </a:rPr>
              <a:t>n</a:t>
            </a:r>
            <a:r>
              <a:rPr lang="en-US" sz="2400">
                <a:cs typeface="Arial" charset="0"/>
              </a:rPr>
              <a:t>) - the Energy Distribution Curve of the emitted electrons</a:t>
            </a:r>
            <a:endParaRPr lang="el-GR" sz="2400"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9125"/>
          </a:xfrm>
        </p:spPr>
        <p:txBody>
          <a:bodyPr/>
          <a:lstStyle/>
          <a:p>
            <a:r>
              <a:rPr lang="en-US" sz="2400"/>
              <a:t>Step 3 - Escape Probability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062038"/>
            <a:ext cx="4038600" cy="4525962"/>
          </a:xfrm>
        </p:spPr>
        <p:txBody>
          <a:bodyPr/>
          <a:lstStyle/>
          <a:p>
            <a:r>
              <a:rPr lang="en-US" sz="1800"/>
              <a:t>Criteria for escape:</a:t>
            </a:r>
          </a:p>
          <a:p>
            <a:endParaRPr lang="en-US" sz="1800"/>
          </a:p>
          <a:p>
            <a:r>
              <a:rPr lang="en-US" sz="1800"/>
              <a:t>Requires electron trajectory to fall within a cone defined by angle:</a:t>
            </a:r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Fraction of electrons of energy E falling with the cone is given by:</a:t>
            </a:r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For small values of E-E</a:t>
            </a:r>
            <a:r>
              <a:rPr lang="en-US" sz="1800" baseline="-25000"/>
              <a:t>T</a:t>
            </a:r>
            <a:r>
              <a:rPr lang="en-US" sz="1800"/>
              <a:t>, this is the dominant factor in determining the emission.  For these cases:</a:t>
            </a:r>
          </a:p>
          <a:p>
            <a:r>
              <a:rPr lang="en-US" sz="1800"/>
              <a:t>This gives:</a:t>
            </a:r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>
            <a:off x="6324600" y="270827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1" name="Oval 5"/>
          <p:cNvSpPr>
            <a:spLocks noChangeArrowheads="1"/>
          </p:cNvSpPr>
          <p:nvPr/>
        </p:nvSpPr>
        <p:spPr bwMode="auto">
          <a:xfrm>
            <a:off x="6781800" y="2098675"/>
            <a:ext cx="914400" cy="152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>
            <a:off x="6400800" y="1489075"/>
            <a:ext cx="838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 flipH="1">
            <a:off x="7239000" y="2174875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 flipV="1">
            <a:off x="7239000" y="1412875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6781800" y="1489075"/>
            <a:ext cx="29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  <a:sym typeface="Symbol" pitchFamily="18" charset="2"/>
              </a:rPr>
              <a:t>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198666" name="Object 10"/>
          <p:cNvGraphicFramePr>
            <a:graphicFrameLocks noChangeAspect="1"/>
          </p:cNvGraphicFramePr>
          <p:nvPr/>
        </p:nvGraphicFramePr>
        <p:xfrm>
          <a:off x="3213100" y="1096963"/>
          <a:ext cx="1968500" cy="665162"/>
        </p:xfrm>
        <a:graphic>
          <a:graphicData uri="http://schemas.openxmlformats.org/presentationml/2006/ole">
            <p:oleObj spid="_x0000_s118786" name="Equation" r:id="rId4" imgW="1231560" imgH="419040" progId="Equation.3">
              <p:embed/>
            </p:oleObj>
          </a:graphicData>
        </a:graphic>
      </p:graphicFrame>
      <p:graphicFrame>
        <p:nvGraphicFramePr>
          <p:cNvPr id="198667" name="Object 11"/>
          <p:cNvGraphicFramePr>
            <a:graphicFrameLocks noChangeAspect="1"/>
          </p:cNvGraphicFramePr>
          <p:nvPr/>
        </p:nvGraphicFramePr>
        <p:xfrm>
          <a:off x="2016125" y="2374900"/>
          <a:ext cx="1981200" cy="682625"/>
        </p:xfrm>
        <a:graphic>
          <a:graphicData uri="http://schemas.openxmlformats.org/presentationml/2006/ole">
            <p:oleObj spid="_x0000_s118787" name="Equation" r:id="rId5" imgW="1396800" imgH="482400" progId="Equation.3">
              <p:embed/>
            </p:oleObj>
          </a:graphicData>
        </a:graphic>
      </p:graphicFrame>
      <p:graphicFrame>
        <p:nvGraphicFramePr>
          <p:cNvPr id="198669" name="Object 13"/>
          <p:cNvGraphicFramePr>
            <a:graphicFrameLocks noChangeAspect="1"/>
          </p:cNvGraphicFramePr>
          <p:nvPr/>
        </p:nvGraphicFramePr>
        <p:xfrm>
          <a:off x="4610100" y="4578350"/>
          <a:ext cx="3124200" cy="715963"/>
        </p:xfrm>
        <a:graphic>
          <a:graphicData uri="http://schemas.openxmlformats.org/presentationml/2006/ole">
            <p:oleObj spid="_x0000_s118788" name="Equation" r:id="rId6" imgW="2273040" imgH="520560" progId="Equation.3">
              <p:embed/>
            </p:oleObj>
          </a:graphicData>
        </a:graphic>
      </p:graphicFrame>
      <p:graphicFrame>
        <p:nvGraphicFramePr>
          <p:cNvPr id="198670" name="Object 14"/>
          <p:cNvGraphicFramePr>
            <a:graphicFrameLocks noChangeAspect="1"/>
          </p:cNvGraphicFramePr>
          <p:nvPr/>
        </p:nvGraphicFramePr>
        <p:xfrm>
          <a:off x="3213100" y="5294313"/>
          <a:ext cx="2743200" cy="536575"/>
        </p:xfrm>
        <a:graphic>
          <a:graphicData uri="http://schemas.openxmlformats.org/presentationml/2006/ole">
            <p:oleObj spid="_x0000_s118789" name="Equation" r:id="rId7" imgW="1168200" imgH="228600" progId="Equation.3">
              <p:embed/>
            </p:oleObj>
          </a:graphicData>
        </a:graphic>
      </p:graphicFrame>
      <p:graphicFrame>
        <p:nvGraphicFramePr>
          <p:cNvPr id="198671" name="Object 15"/>
          <p:cNvGraphicFramePr>
            <a:graphicFrameLocks noChangeAspect="1"/>
          </p:cNvGraphicFramePr>
          <p:nvPr>
            <p:ph sz="half" idx="2"/>
          </p:nvPr>
        </p:nvGraphicFramePr>
        <p:xfrm>
          <a:off x="1809750" y="3541713"/>
          <a:ext cx="6115050" cy="823912"/>
        </p:xfrm>
        <a:graphic>
          <a:graphicData uri="http://schemas.openxmlformats.org/presentationml/2006/ole">
            <p:oleObj spid="_x0000_s118790" name="Equation" r:id="rId8" imgW="358128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:\epac08\in uso\Pagine da OP_Todd_Sat_1400.png"/>
          <p:cNvPicPr>
            <a:picLocks noChangeAspect="1" noChangeArrowheads="1"/>
          </p:cNvPicPr>
          <p:nvPr/>
        </p:nvPicPr>
        <p:blipFill>
          <a:blip r:embed="rId3" cstate="print"/>
          <a:srcRect t="4679"/>
          <a:stretch>
            <a:fillRect/>
          </a:stretch>
        </p:blipFill>
        <p:spPr bwMode="auto">
          <a:xfrm>
            <a:off x="1" y="0"/>
            <a:ext cx="9143999" cy="653142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00400" y="64886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D. H. Dowell </a:t>
            </a:r>
            <a:r>
              <a:rPr lang="nl-NL" i="1" dirty="0" smtClean="0"/>
              <a:t>et al</a:t>
            </a:r>
            <a:r>
              <a:rPr lang="nl-NL" dirty="0" smtClean="0"/>
              <a:t>., </a:t>
            </a:r>
            <a:r>
              <a:rPr lang="nl-NL" i="1" dirty="0" smtClean="0"/>
              <a:t>Appl. Phys. Lett., </a:t>
            </a:r>
            <a:r>
              <a:rPr lang="nl-NL" b="1" dirty="0" smtClean="0"/>
              <a:t>63</a:t>
            </a:r>
            <a:r>
              <a:rPr lang="nl-NL" dirty="0" smtClean="0"/>
              <a:t>, 2035 (1993)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762000"/>
            <a:ext cx="24384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Cathode Parameters</a:t>
            </a:r>
          </a:p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CsSb</a:t>
            </a:r>
          </a:p>
          <a:p>
            <a:pPr algn="ctr"/>
            <a:r>
              <a:rPr lang="en-US" dirty="0" smtClean="0"/>
              <a:t>5%-12% QE @ 527nm</a:t>
            </a:r>
          </a:p>
          <a:p>
            <a:pPr algn="ctr"/>
            <a:r>
              <a:rPr lang="en-US" dirty="0" smtClean="0"/>
              <a:t>Peak Current 45-132A</a:t>
            </a:r>
          </a:p>
          <a:p>
            <a:pPr algn="ctr"/>
            <a:r>
              <a:rPr lang="en-US" dirty="0" smtClean="0"/>
              <a:t>Average Current 35 </a:t>
            </a:r>
            <a:r>
              <a:rPr lang="en-US" dirty="0" err="1" smtClean="0"/>
              <a:t>mA</a:t>
            </a:r>
            <a:endParaRPr lang="en-US" dirty="0" smtClean="0"/>
          </a:p>
          <a:p>
            <a:pPr algn="ctr"/>
            <a:r>
              <a:rPr lang="en-US" dirty="0" smtClean="0"/>
              <a:t>(140 </a:t>
            </a:r>
            <a:r>
              <a:rPr lang="en-US" dirty="0" err="1" smtClean="0"/>
              <a:t>mA</a:t>
            </a:r>
            <a:r>
              <a:rPr lang="en-US" dirty="0" smtClean="0"/>
              <a:t> @ 25% DC)</a:t>
            </a:r>
          </a:p>
          <a:p>
            <a:pPr algn="ctr"/>
            <a:r>
              <a:rPr lang="en-US" dirty="0" smtClean="0"/>
              <a:t>Lifetime 1-10 hrs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Gun Parameters</a:t>
            </a:r>
          </a:p>
          <a:p>
            <a:pPr algn="ctr"/>
            <a:r>
              <a:rPr lang="en-US" dirty="0" smtClean="0"/>
              <a:t>433 MHz</a:t>
            </a:r>
          </a:p>
          <a:p>
            <a:pPr algn="ctr"/>
            <a:r>
              <a:rPr lang="en-US" dirty="0" smtClean="0"/>
              <a:t>26 MV/m peak field</a:t>
            </a:r>
          </a:p>
          <a:p>
            <a:pPr algn="ctr"/>
            <a:r>
              <a:rPr lang="en-US" dirty="0" smtClean="0"/>
              <a:t>0.6 MW RF Power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0262"/>
          </a:xfrm>
        </p:spPr>
        <p:txBody>
          <a:bodyPr/>
          <a:lstStyle/>
          <a:p>
            <a:r>
              <a:rPr lang="en-US" sz="2800" dirty="0"/>
              <a:t>Laser Propagation and Interference</a:t>
            </a:r>
          </a:p>
        </p:txBody>
      </p:sp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3" cstate="print"/>
          <a:srcRect r="55653"/>
          <a:stretch>
            <a:fillRect/>
          </a:stretch>
        </p:blipFill>
        <p:spPr bwMode="auto">
          <a:xfrm>
            <a:off x="3417888" y="1824038"/>
            <a:ext cx="2490787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1909" name="Line 5"/>
          <p:cNvSpPr>
            <a:spLocks noChangeShapeType="1"/>
          </p:cNvSpPr>
          <p:nvPr/>
        </p:nvSpPr>
        <p:spPr bwMode="auto">
          <a:xfrm>
            <a:off x="3821113" y="1846263"/>
            <a:ext cx="0" cy="425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10" name="Line 6"/>
          <p:cNvSpPr>
            <a:spLocks noChangeShapeType="1"/>
          </p:cNvSpPr>
          <p:nvPr/>
        </p:nvSpPr>
        <p:spPr bwMode="auto">
          <a:xfrm flipH="1" flipV="1">
            <a:off x="4805363" y="1824038"/>
            <a:ext cx="0" cy="430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2635250" y="532288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Vacuum</a:t>
            </a: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3783013" y="5322888"/>
            <a:ext cx="979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CsSb</a:t>
            </a:r>
          </a:p>
          <a:p>
            <a:pPr algn="ctr"/>
            <a:r>
              <a:rPr lang="en-US" dirty="0"/>
              <a:t>200nm</a:t>
            </a:r>
          </a:p>
        </p:txBody>
      </p:sp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4762500" y="5322888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Copper</a:t>
            </a:r>
          </a:p>
        </p:txBody>
      </p:sp>
      <p:sp>
        <p:nvSpPr>
          <p:cNvPr id="251914" name="Line 10"/>
          <p:cNvSpPr>
            <a:spLocks noChangeShapeType="1"/>
          </p:cNvSpPr>
          <p:nvPr/>
        </p:nvSpPr>
        <p:spPr bwMode="auto">
          <a:xfrm>
            <a:off x="1392238" y="3630613"/>
            <a:ext cx="18415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1682750" y="3630613"/>
            <a:ext cx="894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543 </a:t>
            </a:r>
            <a:r>
              <a:rPr lang="en-US" dirty="0"/>
              <a:t>nm</a:t>
            </a:r>
          </a:p>
        </p:txBody>
      </p:sp>
      <p:sp>
        <p:nvSpPr>
          <p:cNvPr id="251916" name="Text Box 12"/>
          <p:cNvSpPr txBox="1">
            <a:spLocks noChangeArrowheads="1"/>
          </p:cNvSpPr>
          <p:nvPr/>
        </p:nvSpPr>
        <p:spPr bwMode="auto">
          <a:xfrm>
            <a:off x="3146425" y="1457325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Laser energy in media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367213" y="2586038"/>
            <a:ext cx="4370387" cy="1044575"/>
            <a:chOff x="2751" y="1629"/>
            <a:chExt cx="2753" cy="658"/>
          </a:xfrm>
        </p:grpSpPr>
        <p:sp>
          <p:nvSpPr>
            <p:cNvPr id="251918" name="Line 14"/>
            <p:cNvSpPr>
              <a:spLocks noChangeShapeType="1"/>
            </p:cNvSpPr>
            <p:nvPr/>
          </p:nvSpPr>
          <p:spPr bwMode="auto">
            <a:xfrm flipH="1">
              <a:off x="2751" y="1745"/>
              <a:ext cx="1195" cy="54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19" name="Text Box 15"/>
            <p:cNvSpPr txBox="1">
              <a:spLocks noChangeArrowheads="1"/>
            </p:cNvSpPr>
            <p:nvPr/>
          </p:nvSpPr>
          <p:spPr bwMode="auto">
            <a:xfrm>
              <a:off x="3964" y="1629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3300"/>
                  </a:solidFill>
                </a:rPr>
                <a:t>Not exponential decay</a:t>
              </a:r>
            </a:p>
          </p:txBody>
        </p:sp>
      </p:grpSp>
      <p:sp>
        <p:nvSpPr>
          <p:cNvPr id="251921" name="Text Box 17"/>
          <p:cNvSpPr txBox="1">
            <a:spLocks noChangeArrowheads="1"/>
          </p:cNvSpPr>
          <p:nvPr/>
        </p:nvSpPr>
        <p:spPr bwMode="auto">
          <a:xfrm>
            <a:off x="574675" y="1824038"/>
            <a:ext cx="30829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Calculate the amplitude of the Poynting vector in each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87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Three-Step Model and Response Time</a:t>
            </a:r>
          </a:p>
          <a:p>
            <a:pPr lvl="1"/>
            <a:r>
              <a:rPr lang="en-US" dirty="0" smtClean="0"/>
              <a:t>Metallic </a:t>
            </a:r>
            <a:r>
              <a:rPr lang="en-US" dirty="0" err="1" smtClean="0"/>
              <a:t>Photocathodes</a:t>
            </a:r>
            <a:endParaRPr lang="en-US" dirty="0" smtClean="0"/>
          </a:p>
          <a:p>
            <a:pPr lvl="1"/>
            <a:r>
              <a:rPr lang="en-US" dirty="0" smtClean="0"/>
              <a:t>Semiconductor </a:t>
            </a:r>
            <a:r>
              <a:rPr lang="en-US" dirty="0" err="1" smtClean="0"/>
              <a:t>Photocathodes</a:t>
            </a:r>
            <a:endParaRPr lang="en-US" dirty="0" smtClean="0"/>
          </a:p>
          <a:p>
            <a:pPr lvl="2"/>
            <a:r>
              <a:rPr lang="en-US" dirty="0" smtClean="0"/>
              <a:t>Positive Electron Affinity (Alkali </a:t>
            </a:r>
            <a:r>
              <a:rPr lang="en-US" dirty="0" err="1" smtClean="0"/>
              <a:t>Antimonide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Negative Electron Affinity (Cs: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GaAs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en-US" dirty="0" smtClean="0"/>
              <a:t>Diamond Electron Amplifier</a:t>
            </a:r>
          </a:p>
          <a:p>
            <a:endParaRPr lang="en-US" dirty="0" smtClean="0"/>
          </a:p>
          <a:p>
            <a:endParaRPr lang="en-US" dirty="0"/>
          </a:p>
          <a:p>
            <a:pPr algn="ctr">
              <a:buNone/>
            </a:pPr>
            <a:r>
              <a:rPr lang="en-US" dirty="0" smtClean="0"/>
              <a:t>Modern Theory and Applications of </a:t>
            </a:r>
            <a:r>
              <a:rPr lang="en-US" dirty="0" err="1" smtClean="0"/>
              <a:t>Photocathodes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W.E. Spicer &amp; A. Herrera-</a:t>
            </a:r>
            <a:r>
              <a:rPr lang="en-US" dirty="0" err="1" smtClean="0"/>
              <a:t>Gómez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SAC-PUB-6306 (1993)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3213"/>
            <a:ext cx="9144000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803275"/>
          <a:ext cx="9144000" cy="532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01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Spatial Variation of QE for a Thin K</a:t>
            </a:r>
            <a:r>
              <a:rPr lang="en-US" baseline="-25000" dirty="0" smtClean="0"/>
              <a:t>2</a:t>
            </a:r>
            <a:r>
              <a:rPr lang="en-US" dirty="0" smtClean="0"/>
              <a:t>CsSb Cathode</a:t>
            </a:r>
            <a:endParaRPr lang="en-US" dirty="0"/>
          </a:p>
        </p:txBody>
      </p:sp>
      <p:graphicFrame>
        <p:nvGraphicFramePr>
          <p:cNvPr id="271368" name="Object 8"/>
          <p:cNvGraphicFramePr>
            <a:graphicFrameLocks noChangeAspect="1"/>
          </p:cNvGraphicFramePr>
          <p:nvPr>
            <p:ph idx="1"/>
          </p:nvPr>
        </p:nvGraphicFramePr>
        <p:xfrm>
          <a:off x="0" y="1198563"/>
          <a:ext cx="9144000" cy="4787900"/>
        </p:xfrm>
        <a:graphic>
          <a:graphicData uri="http://schemas.openxmlformats.org/presentationml/2006/ole">
            <p:oleObj spid="_x0000_s112642" name="Chart" r:id="rId4" imgW="4619764" imgH="241946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990600" y="1219200"/>
            <a:ext cx="2286000" cy="3657600"/>
          </a:xfrm>
          <a:prstGeom prst="rect">
            <a:avLst/>
          </a:prstGeom>
          <a:solidFill>
            <a:srgbClr val="80008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 flipV="1">
            <a:off x="990600" y="1219200"/>
            <a:ext cx="0" cy="3657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Line 7"/>
          <p:cNvSpPr>
            <a:spLocks noChangeShapeType="1"/>
          </p:cNvSpPr>
          <p:nvPr/>
        </p:nvSpPr>
        <p:spPr bwMode="auto">
          <a:xfrm flipV="1">
            <a:off x="5257800" y="1066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5257800" y="4953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 flipV="1">
            <a:off x="7543800" y="2819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Oval 11"/>
          <p:cNvSpPr>
            <a:spLocks noChangeAspect="1" noChangeArrowheads="1"/>
          </p:cNvSpPr>
          <p:nvPr/>
        </p:nvSpPr>
        <p:spPr bwMode="auto">
          <a:xfrm>
            <a:off x="228600" y="30480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81000" y="30861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3"/>
          <p:cNvSpPr>
            <a:spLocks noChangeShapeType="1"/>
          </p:cNvSpPr>
          <p:nvPr/>
        </p:nvSpPr>
        <p:spPr bwMode="auto">
          <a:xfrm>
            <a:off x="5257800" y="3276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 rot="10800000">
            <a:off x="4722813" y="1477963"/>
            <a:ext cx="4619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Energy</a:t>
            </a:r>
          </a:p>
        </p:txBody>
      </p:sp>
      <p:sp>
        <p:nvSpPr>
          <p:cNvPr id="5133" name="Rectangle 16"/>
          <p:cNvSpPr>
            <a:spLocks noChangeArrowheads="1"/>
          </p:cNvSpPr>
          <p:nvPr/>
        </p:nvSpPr>
        <p:spPr bwMode="auto">
          <a:xfrm>
            <a:off x="5257800" y="3276600"/>
            <a:ext cx="2286000" cy="114300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562600" y="4495800"/>
            <a:ext cx="153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Filled States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638800" y="2743200"/>
            <a:ext cx="161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Empty States</a:t>
            </a:r>
          </a:p>
        </p:txBody>
      </p:sp>
      <p:sp>
        <p:nvSpPr>
          <p:cNvPr id="5136" name="Line 19"/>
          <p:cNvSpPr>
            <a:spLocks noChangeShapeType="1"/>
          </p:cNvSpPr>
          <p:nvPr/>
        </p:nvSpPr>
        <p:spPr bwMode="auto">
          <a:xfrm>
            <a:off x="7543800" y="2819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7543800" y="3352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0" y="5105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Primary e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penetrate &lt; 1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 into diamond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Lose energy via e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-e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scattering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Excite e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into conduction band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Some e- and holes will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diffuse to metal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(probability based on drift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velocity)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2" name="Oval 22"/>
          <p:cNvSpPr>
            <a:spLocks noChangeAspect="1" noChangeArrowheads="1"/>
          </p:cNvSpPr>
          <p:nvPr/>
        </p:nvSpPr>
        <p:spPr bwMode="auto">
          <a:xfrm>
            <a:off x="1066800" y="2895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3" name="Oval 23"/>
          <p:cNvSpPr>
            <a:spLocks noChangeAspect="1" noChangeArrowheads="1"/>
          </p:cNvSpPr>
          <p:nvPr/>
        </p:nvSpPr>
        <p:spPr bwMode="auto">
          <a:xfrm>
            <a:off x="1066800" y="3124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4" name="Oval 24"/>
          <p:cNvSpPr>
            <a:spLocks noChangeAspect="1" noChangeArrowheads="1"/>
          </p:cNvSpPr>
          <p:nvPr/>
        </p:nvSpPr>
        <p:spPr bwMode="auto">
          <a:xfrm>
            <a:off x="1219200" y="3048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5" name="Oval 25"/>
          <p:cNvSpPr>
            <a:spLocks noChangeAspect="1" noChangeArrowheads="1"/>
          </p:cNvSpPr>
          <p:nvPr/>
        </p:nvSpPr>
        <p:spPr bwMode="auto">
          <a:xfrm>
            <a:off x="1066800" y="2667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6" name="Oval 26"/>
          <p:cNvSpPr>
            <a:spLocks noChangeAspect="1" noChangeArrowheads="1"/>
          </p:cNvSpPr>
          <p:nvPr/>
        </p:nvSpPr>
        <p:spPr bwMode="auto">
          <a:xfrm>
            <a:off x="1219200" y="2819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7" name="Oval 27"/>
          <p:cNvSpPr>
            <a:spLocks noChangeAspect="1" noChangeArrowheads="1"/>
          </p:cNvSpPr>
          <p:nvPr/>
        </p:nvSpPr>
        <p:spPr bwMode="auto">
          <a:xfrm>
            <a:off x="1143000" y="3276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8" name="Oval 28"/>
          <p:cNvSpPr>
            <a:spLocks noChangeAspect="1" noChangeArrowheads="1"/>
          </p:cNvSpPr>
          <p:nvPr/>
        </p:nvSpPr>
        <p:spPr bwMode="auto">
          <a:xfrm>
            <a:off x="1295400" y="3200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9" name="Oval 29"/>
          <p:cNvSpPr>
            <a:spLocks noChangeAspect="1" noChangeArrowheads="1"/>
          </p:cNvSpPr>
          <p:nvPr/>
        </p:nvSpPr>
        <p:spPr bwMode="auto">
          <a:xfrm>
            <a:off x="5562600" y="990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0" name="Oval 30"/>
          <p:cNvSpPr>
            <a:spLocks noChangeAspect="1" noChangeArrowheads="1"/>
          </p:cNvSpPr>
          <p:nvPr/>
        </p:nvSpPr>
        <p:spPr bwMode="auto">
          <a:xfrm>
            <a:off x="5410200" y="1219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1" name="Oval 31"/>
          <p:cNvSpPr>
            <a:spLocks noChangeAspect="1" noChangeArrowheads="1"/>
          </p:cNvSpPr>
          <p:nvPr/>
        </p:nvSpPr>
        <p:spPr bwMode="auto">
          <a:xfrm>
            <a:off x="5486400" y="1524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2" name="Oval 32"/>
          <p:cNvSpPr>
            <a:spLocks noChangeAspect="1" noChangeArrowheads="1"/>
          </p:cNvSpPr>
          <p:nvPr/>
        </p:nvSpPr>
        <p:spPr bwMode="auto">
          <a:xfrm>
            <a:off x="5334000" y="1371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3" name="Oval 33"/>
          <p:cNvSpPr>
            <a:spLocks noChangeAspect="1" noChangeArrowheads="1"/>
          </p:cNvSpPr>
          <p:nvPr/>
        </p:nvSpPr>
        <p:spPr bwMode="auto">
          <a:xfrm>
            <a:off x="5867400" y="2743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4" name="Oval 34"/>
          <p:cNvSpPr>
            <a:spLocks noChangeAspect="1" noChangeArrowheads="1"/>
          </p:cNvSpPr>
          <p:nvPr/>
        </p:nvSpPr>
        <p:spPr bwMode="auto">
          <a:xfrm>
            <a:off x="6096000" y="2971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5" name="Oval 35"/>
          <p:cNvSpPr>
            <a:spLocks noChangeAspect="1" noChangeArrowheads="1"/>
          </p:cNvSpPr>
          <p:nvPr/>
        </p:nvSpPr>
        <p:spPr bwMode="auto">
          <a:xfrm>
            <a:off x="6096000" y="3048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6" name="Oval 36"/>
          <p:cNvSpPr>
            <a:spLocks noChangeAspect="1" noChangeArrowheads="1"/>
          </p:cNvSpPr>
          <p:nvPr/>
        </p:nvSpPr>
        <p:spPr bwMode="auto">
          <a:xfrm>
            <a:off x="5867400" y="2971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7" name="Oval 37"/>
          <p:cNvSpPr>
            <a:spLocks noChangeAspect="1" noChangeArrowheads="1"/>
          </p:cNvSpPr>
          <p:nvPr/>
        </p:nvSpPr>
        <p:spPr bwMode="auto">
          <a:xfrm>
            <a:off x="1447800" y="2895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8" name="Oval 38"/>
          <p:cNvSpPr>
            <a:spLocks noChangeAspect="1" noChangeArrowheads="1"/>
          </p:cNvSpPr>
          <p:nvPr/>
        </p:nvSpPr>
        <p:spPr bwMode="auto">
          <a:xfrm>
            <a:off x="1447800" y="3124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9" name="Oval 39"/>
          <p:cNvSpPr>
            <a:spLocks noChangeAspect="1" noChangeArrowheads="1"/>
          </p:cNvSpPr>
          <p:nvPr/>
        </p:nvSpPr>
        <p:spPr bwMode="auto">
          <a:xfrm>
            <a:off x="1600200" y="3048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0" name="Oval 40"/>
          <p:cNvSpPr>
            <a:spLocks noChangeAspect="1" noChangeArrowheads="1"/>
          </p:cNvSpPr>
          <p:nvPr/>
        </p:nvSpPr>
        <p:spPr bwMode="auto">
          <a:xfrm>
            <a:off x="1447800" y="2667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1" name="Oval 41"/>
          <p:cNvSpPr>
            <a:spLocks noChangeAspect="1" noChangeArrowheads="1"/>
          </p:cNvSpPr>
          <p:nvPr/>
        </p:nvSpPr>
        <p:spPr bwMode="auto">
          <a:xfrm>
            <a:off x="1600200" y="2819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2" name="Oval 42"/>
          <p:cNvSpPr>
            <a:spLocks noChangeAspect="1" noChangeArrowheads="1"/>
          </p:cNvSpPr>
          <p:nvPr/>
        </p:nvSpPr>
        <p:spPr bwMode="auto">
          <a:xfrm>
            <a:off x="1524000" y="3276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3" name="Oval 43"/>
          <p:cNvSpPr>
            <a:spLocks noChangeAspect="1" noChangeArrowheads="1"/>
          </p:cNvSpPr>
          <p:nvPr/>
        </p:nvSpPr>
        <p:spPr bwMode="auto">
          <a:xfrm>
            <a:off x="1676400" y="3200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1676400" y="5257800"/>
            <a:ext cx="55927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Secondary e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lose energy via e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-e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and e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-phonon scattering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Eventually, e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reaches the bottom of the conduction band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 Holes drift toward metal layer, e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into diamond</a:t>
            </a: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2590800" y="5181600"/>
            <a:ext cx="3667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Some e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are trapped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Most drift to vacuum side (hopefully)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Trapped e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modify field in diamond</a:t>
            </a:r>
            <a:endParaRPr lang="el-G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6" name="Oval 46"/>
          <p:cNvSpPr>
            <a:spLocks noChangeAspect="1" noChangeArrowheads="1"/>
          </p:cNvSpPr>
          <p:nvPr/>
        </p:nvSpPr>
        <p:spPr bwMode="auto">
          <a:xfrm>
            <a:off x="2819400" y="2895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7" name="Oval 47"/>
          <p:cNvSpPr>
            <a:spLocks noChangeAspect="1" noChangeArrowheads="1"/>
          </p:cNvSpPr>
          <p:nvPr/>
        </p:nvSpPr>
        <p:spPr bwMode="auto">
          <a:xfrm>
            <a:off x="2819400" y="3124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8" name="Oval 48"/>
          <p:cNvSpPr>
            <a:spLocks noChangeAspect="1" noChangeArrowheads="1"/>
          </p:cNvSpPr>
          <p:nvPr/>
        </p:nvSpPr>
        <p:spPr bwMode="auto">
          <a:xfrm>
            <a:off x="2971800" y="3048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9" name="Oval 49"/>
          <p:cNvSpPr>
            <a:spLocks noChangeAspect="1" noChangeArrowheads="1"/>
          </p:cNvSpPr>
          <p:nvPr/>
        </p:nvSpPr>
        <p:spPr bwMode="auto">
          <a:xfrm>
            <a:off x="2819400" y="2667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0" name="Oval 50"/>
          <p:cNvSpPr>
            <a:spLocks noChangeAspect="1" noChangeArrowheads="1"/>
          </p:cNvSpPr>
          <p:nvPr/>
        </p:nvSpPr>
        <p:spPr bwMode="auto">
          <a:xfrm>
            <a:off x="2971800" y="2819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1" name="Oval 51"/>
          <p:cNvSpPr>
            <a:spLocks noChangeAspect="1" noChangeArrowheads="1"/>
          </p:cNvSpPr>
          <p:nvPr/>
        </p:nvSpPr>
        <p:spPr bwMode="auto">
          <a:xfrm>
            <a:off x="2895600" y="3276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2" name="Oval 52"/>
          <p:cNvSpPr>
            <a:spLocks noChangeAspect="1" noChangeArrowheads="1"/>
          </p:cNvSpPr>
          <p:nvPr/>
        </p:nvSpPr>
        <p:spPr bwMode="auto">
          <a:xfrm>
            <a:off x="2209800" y="2895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3" name="Oval 53"/>
          <p:cNvSpPr>
            <a:spLocks noChangeAspect="1" noChangeArrowheads="1"/>
          </p:cNvSpPr>
          <p:nvPr/>
        </p:nvSpPr>
        <p:spPr bwMode="auto">
          <a:xfrm>
            <a:off x="5562600" y="1295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4" name="Oval 54"/>
          <p:cNvSpPr>
            <a:spLocks noChangeAspect="1" noChangeArrowheads="1"/>
          </p:cNvSpPr>
          <p:nvPr/>
        </p:nvSpPr>
        <p:spPr bwMode="auto">
          <a:xfrm>
            <a:off x="5257800" y="990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5" name="Oval 55"/>
          <p:cNvSpPr>
            <a:spLocks noChangeAspect="1" noChangeArrowheads="1"/>
          </p:cNvSpPr>
          <p:nvPr/>
        </p:nvSpPr>
        <p:spPr bwMode="auto">
          <a:xfrm>
            <a:off x="5410200" y="1676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6" name="Oval 56"/>
          <p:cNvSpPr>
            <a:spLocks noChangeAspect="1" noChangeArrowheads="1"/>
          </p:cNvSpPr>
          <p:nvPr/>
        </p:nvSpPr>
        <p:spPr bwMode="auto">
          <a:xfrm>
            <a:off x="5943600" y="2971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7" name="Oval 57"/>
          <p:cNvSpPr>
            <a:spLocks noChangeAspect="1" noChangeArrowheads="1"/>
          </p:cNvSpPr>
          <p:nvPr/>
        </p:nvSpPr>
        <p:spPr bwMode="auto">
          <a:xfrm>
            <a:off x="6096000" y="2819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8" name="Oval 58"/>
          <p:cNvSpPr>
            <a:spLocks noChangeAspect="1" noChangeArrowheads="1"/>
          </p:cNvSpPr>
          <p:nvPr/>
        </p:nvSpPr>
        <p:spPr bwMode="auto">
          <a:xfrm>
            <a:off x="6019800" y="3048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9" name="Oval 59"/>
          <p:cNvSpPr>
            <a:spLocks noChangeAspect="1" noChangeArrowheads="1"/>
          </p:cNvSpPr>
          <p:nvPr/>
        </p:nvSpPr>
        <p:spPr bwMode="auto">
          <a:xfrm>
            <a:off x="7315200" y="2895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0" name="Oval 60"/>
          <p:cNvSpPr>
            <a:spLocks noChangeAspect="1" noChangeArrowheads="1"/>
          </p:cNvSpPr>
          <p:nvPr/>
        </p:nvSpPr>
        <p:spPr bwMode="auto">
          <a:xfrm>
            <a:off x="6629400" y="3733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1" name="Oval 61"/>
          <p:cNvSpPr>
            <a:spLocks noChangeAspect="1" noChangeArrowheads="1"/>
          </p:cNvSpPr>
          <p:nvPr/>
        </p:nvSpPr>
        <p:spPr bwMode="auto">
          <a:xfrm>
            <a:off x="7315200" y="3048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2" name="Oval 62"/>
          <p:cNvSpPr>
            <a:spLocks noChangeAspect="1" noChangeArrowheads="1"/>
          </p:cNvSpPr>
          <p:nvPr/>
        </p:nvSpPr>
        <p:spPr bwMode="auto">
          <a:xfrm>
            <a:off x="7239000" y="3048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3" name="Oval 63"/>
          <p:cNvSpPr>
            <a:spLocks noChangeAspect="1" noChangeArrowheads="1"/>
          </p:cNvSpPr>
          <p:nvPr/>
        </p:nvSpPr>
        <p:spPr bwMode="auto">
          <a:xfrm>
            <a:off x="7315200" y="2971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4" name="Oval 64"/>
          <p:cNvSpPr>
            <a:spLocks noChangeAspect="1" noChangeArrowheads="1"/>
          </p:cNvSpPr>
          <p:nvPr/>
        </p:nvSpPr>
        <p:spPr bwMode="auto">
          <a:xfrm>
            <a:off x="7239000" y="2971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5" name="Oval 65"/>
          <p:cNvSpPr>
            <a:spLocks noChangeAspect="1" noChangeArrowheads="1"/>
          </p:cNvSpPr>
          <p:nvPr/>
        </p:nvSpPr>
        <p:spPr bwMode="auto">
          <a:xfrm>
            <a:off x="7239000" y="3048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6" name="Text Box 66"/>
          <p:cNvSpPr txBox="1">
            <a:spLocks noChangeArrowheads="1"/>
          </p:cNvSpPr>
          <p:nvPr/>
        </p:nvSpPr>
        <p:spPr bwMode="auto">
          <a:xfrm>
            <a:off x="3565525" y="4075113"/>
            <a:ext cx="115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Bulk Trap</a:t>
            </a:r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 flipH="1" flipV="1">
            <a:off x="2362200" y="3124200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 flipV="1">
            <a:off x="4648200" y="3810000"/>
            <a:ext cx="1905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09" name="Oval 69"/>
          <p:cNvSpPr>
            <a:spLocks noChangeAspect="1" noChangeArrowheads="1"/>
          </p:cNvSpPr>
          <p:nvPr/>
        </p:nvSpPr>
        <p:spPr bwMode="auto">
          <a:xfrm>
            <a:off x="3352800" y="2895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0" name="Oval 70"/>
          <p:cNvSpPr>
            <a:spLocks noChangeAspect="1" noChangeArrowheads="1"/>
          </p:cNvSpPr>
          <p:nvPr/>
        </p:nvSpPr>
        <p:spPr bwMode="auto">
          <a:xfrm>
            <a:off x="3352800" y="3124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1" name="Oval 71"/>
          <p:cNvSpPr>
            <a:spLocks noChangeAspect="1" noChangeArrowheads="1"/>
          </p:cNvSpPr>
          <p:nvPr/>
        </p:nvSpPr>
        <p:spPr bwMode="auto">
          <a:xfrm>
            <a:off x="3505200" y="3048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2" name="Oval 72"/>
          <p:cNvSpPr>
            <a:spLocks noChangeAspect="1" noChangeArrowheads="1"/>
          </p:cNvSpPr>
          <p:nvPr/>
        </p:nvSpPr>
        <p:spPr bwMode="auto">
          <a:xfrm>
            <a:off x="3352800" y="2667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3" name="Oval 73"/>
          <p:cNvSpPr>
            <a:spLocks noChangeAspect="1" noChangeArrowheads="1"/>
          </p:cNvSpPr>
          <p:nvPr/>
        </p:nvSpPr>
        <p:spPr bwMode="auto">
          <a:xfrm>
            <a:off x="3505200" y="2819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4" name="Oval 74"/>
          <p:cNvSpPr>
            <a:spLocks noChangeAspect="1" noChangeArrowheads="1"/>
          </p:cNvSpPr>
          <p:nvPr/>
        </p:nvSpPr>
        <p:spPr bwMode="auto">
          <a:xfrm>
            <a:off x="3429000" y="3276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5" name="Oval 75"/>
          <p:cNvSpPr>
            <a:spLocks noChangeAspect="1" noChangeArrowheads="1"/>
          </p:cNvSpPr>
          <p:nvPr/>
        </p:nvSpPr>
        <p:spPr bwMode="auto">
          <a:xfrm>
            <a:off x="7772400" y="3200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6" name="Oval 76"/>
          <p:cNvSpPr>
            <a:spLocks noChangeAspect="1" noChangeArrowheads="1"/>
          </p:cNvSpPr>
          <p:nvPr/>
        </p:nvSpPr>
        <p:spPr bwMode="auto">
          <a:xfrm>
            <a:off x="7848600" y="3200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7" name="Oval 77"/>
          <p:cNvSpPr>
            <a:spLocks noChangeAspect="1" noChangeArrowheads="1"/>
          </p:cNvSpPr>
          <p:nvPr/>
        </p:nvSpPr>
        <p:spPr bwMode="auto">
          <a:xfrm>
            <a:off x="7620000" y="3048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8" name="Oval 78"/>
          <p:cNvSpPr>
            <a:spLocks noChangeAspect="1" noChangeArrowheads="1"/>
          </p:cNvSpPr>
          <p:nvPr/>
        </p:nvSpPr>
        <p:spPr bwMode="auto">
          <a:xfrm>
            <a:off x="7772400" y="2971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9" name="Oval 79"/>
          <p:cNvSpPr>
            <a:spLocks noChangeAspect="1" noChangeArrowheads="1"/>
          </p:cNvSpPr>
          <p:nvPr/>
        </p:nvSpPr>
        <p:spPr bwMode="auto">
          <a:xfrm>
            <a:off x="7772400" y="3124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0" name="Oval 80"/>
          <p:cNvSpPr>
            <a:spLocks noChangeAspect="1" noChangeArrowheads="1"/>
          </p:cNvSpPr>
          <p:nvPr/>
        </p:nvSpPr>
        <p:spPr bwMode="auto">
          <a:xfrm>
            <a:off x="7696200" y="3124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 flipV="1">
            <a:off x="7162800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22" name="Line 82"/>
          <p:cNvSpPr>
            <a:spLocks noChangeShapeType="1"/>
          </p:cNvSpPr>
          <p:nvPr/>
        </p:nvSpPr>
        <p:spPr bwMode="auto">
          <a:xfrm>
            <a:off x="7162800" y="3962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23" name="Text Box 83"/>
          <p:cNvSpPr txBox="1">
            <a:spLocks noChangeArrowheads="1"/>
          </p:cNvSpPr>
          <p:nvPr/>
        </p:nvSpPr>
        <p:spPr bwMode="auto">
          <a:xfrm>
            <a:off x="6934200" y="36576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4" name="Line 84"/>
          <p:cNvSpPr>
            <a:spLocks noChangeShapeType="1"/>
          </p:cNvSpPr>
          <p:nvPr/>
        </p:nvSpPr>
        <p:spPr bwMode="auto">
          <a:xfrm>
            <a:off x="71628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 flipV="1">
            <a:off x="71628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32" name="Text Box 92"/>
          <p:cNvSpPr txBox="1">
            <a:spLocks noChangeArrowheads="1"/>
          </p:cNvSpPr>
          <p:nvPr/>
        </p:nvSpPr>
        <p:spPr bwMode="auto">
          <a:xfrm>
            <a:off x="7162800" y="28194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a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1524000" y="5257800"/>
            <a:ext cx="5886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Hydrogen termination lowers electron affinity (achieve NEA)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Some e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trapped at surface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Most will be emitted (hopefully)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4" name="Rectangle 94"/>
          <p:cNvSpPr>
            <a:spLocks noChangeArrowheads="1"/>
          </p:cNvSpPr>
          <p:nvPr/>
        </p:nvSpPr>
        <p:spPr bwMode="auto">
          <a:xfrm>
            <a:off x="7489825" y="2667000"/>
            <a:ext cx="762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7467600" y="2743200"/>
            <a:ext cx="1295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52"/>
          <p:cNvSpPr>
            <a:spLocks noChangeAspect="1" noChangeArrowheads="1"/>
          </p:cNvSpPr>
          <p:nvPr/>
        </p:nvSpPr>
        <p:spPr bwMode="auto">
          <a:xfrm>
            <a:off x="3124200" y="3276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9" name="Oval 52"/>
          <p:cNvSpPr>
            <a:spLocks noChangeAspect="1" noChangeArrowheads="1"/>
          </p:cNvSpPr>
          <p:nvPr/>
        </p:nvSpPr>
        <p:spPr bwMode="auto">
          <a:xfrm>
            <a:off x="7467600" y="3352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" name="Text Box 66"/>
          <p:cNvSpPr txBox="1">
            <a:spLocks noChangeArrowheads="1"/>
          </p:cNvSpPr>
          <p:nvPr/>
        </p:nvSpPr>
        <p:spPr bwMode="auto">
          <a:xfrm>
            <a:off x="3565525" y="3821113"/>
            <a:ext cx="137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Surface Trap</a:t>
            </a:r>
          </a:p>
        </p:txBody>
      </p:sp>
      <p:sp>
        <p:nvSpPr>
          <p:cNvPr id="91" name="Line 67"/>
          <p:cNvSpPr>
            <a:spLocks noChangeShapeType="1"/>
          </p:cNvSpPr>
          <p:nvPr/>
        </p:nvSpPr>
        <p:spPr bwMode="auto">
          <a:xfrm flipH="1" flipV="1">
            <a:off x="3200400" y="3352800"/>
            <a:ext cx="3810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" name="Line 68"/>
          <p:cNvSpPr>
            <a:spLocks noChangeShapeType="1"/>
          </p:cNvSpPr>
          <p:nvPr/>
        </p:nvSpPr>
        <p:spPr bwMode="auto">
          <a:xfrm flipV="1">
            <a:off x="5029200" y="3429000"/>
            <a:ext cx="2362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" name="Rectangle 2"/>
          <p:cNvSpPr txBox="1">
            <a:spLocks noChangeArrowheads="1"/>
          </p:cNvSpPr>
          <p:nvPr/>
        </p:nvSpPr>
        <p:spPr>
          <a:xfrm>
            <a:off x="457200" y="0"/>
            <a:ext cx="8229600" cy="7159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Electron Transport in Diamond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10257" grpId="0"/>
      <p:bldP spid="10258" grpId="0"/>
      <p:bldP spid="10260" grpId="0" animBg="1"/>
      <p:bldP spid="10261" grpId="0"/>
      <p:bldP spid="10284" grpId="0"/>
      <p:bldP spid="10285" grpId="0"/>
      <p:bldP spid="10306" grpId="0"/>
      <p:bldP spid="10307" grpId="0" animBg="1"/>
      <p:bldP spid="10308" grpId="0" animBg="1"/>
      <p:bldP spid="10321" grpId="0" animBg="1"/>
      <p:bldP spid="10322" grpId="0" animBg="1"/>
      <p:bldP spid="10323" grpId="0"/>
      <p:bldP spid="10324" grpId="0" animBg="1"/>
      <p:bldP spid="10325" grpId="0" animBg="1"/>
      <p:bldP spid="10332" grpId="0"/>
      <p:bldP spid="10333" grpId="0"/>
      <p:bldP spid="10334" grpId="0" animBg="1"/>
      <p:bldP spid="10335" grpId="0" animBg="1"/>
      <p:bldP spid="90" grpId="0"/>
      <p:bldP spid="91" grpId="0" animBg="1"/>
      <p:bldP spid="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4403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Electrons must escape diamond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Diamond must &lt;30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 for 700 MHz RF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Negative Electron Affinity (NEA) surface for emission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Field in the diamond is a critical parameter</a:t>
            </a:r>
          </a:p>
          <a:p>
            <a:pPr lvl="2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Field should be high enough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saturate</a:t>
            </a:r>
          </a:p>
          <a:p>
            <a:pPr lvl="2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Field should be low enough to minimize e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energy</a:t>
            </a:r>
          </a:p>
          <a:p>
            <a:pPr lvl="2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Modeling suggests 3 MV/m – good for SRF injector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Diamond must not accumulate charge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Material must have a minimum of bulk/surface traps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Stimulated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detrapping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Metal layer required to neutralize holes</a:t>
            </a:r>
          </a:p>
          <a:p>
            <a:pPr lvl="2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Minimize energy loss in metal (low Z, low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Practical aspects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Electron stimulated desorption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Heat load and thermal stresses (1100K to 77K)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Effect of ion/electron back-bombardment on H-terminated surface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82296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Challenges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4419600" y="1219200"/>
            <a:ext cx="0" cy="381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6096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Watanabe et al, J. of Applied Physics,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4866 (2004)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228600" cy="228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981200" y="4343400"/>
            <a:ext cx="29718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90800" y="1447800"/>
            <a:ext cx="762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2209800"/>
            <a:ext cx="152400" cy="18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2209800"/>
            <a:ext cx="762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95600" y="2209800"/>
            <a:ext cx="152400" cy="18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0" y="39624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33800" y="1447800"/>
            <a:ext cx="228600" cy="228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57600" y="1447800"/>
            <a:ext cx="762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5200" y="2209800"/>
            <a:ext cx="152400" cy="18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29000" y="2209800"/>
            <a:ext cx="762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76600" y="2209800"/>
            <a:ext cx="152400" cy="18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00400" y="39624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24200" y="3886200"/>
            <a:ext cx="76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5800" y="4343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TextBox 26"/>
          <p:cNvSpPr txBox="1">
            <a:spLocks noChangeArrowheads="1"/>
          </p:cNvSpPr>
          <p:nvPr/>
        </p:nvSpPr>
        <p:spPr bwMode="auto">
          <a:xfrm>
            <a:off x="457200" y="44958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x-rays/e</a:t>
            </a:r>
            <a:r>
              <a:rPr lang="en-US" baseline="30000" dirty="0" smtClean="0">
                <a:latin typeface="Calibri" pitchFamily="34" charset="0"/>
              </a:rPr>
              <a:t>-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457200" y="0"/>
            <a:ext cx="8229600" cy="71596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Diamond Measurements </a:t>
            </a:r>
            <a:r>
              <a:rPr lang="en-US" sz="3200" dirty="0">
                <a:latin typeface="+mj-lt"/>
                <a:ea typeface="+mj-ea"/>
                <a:cs typeface="+mj-cs"/>
              </a:rPr>
              <a:t>in Transmission Mode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5029200" y="914400"/>
            <a:ext cx="41148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Diamond is </a:t>
            </a:r>
            <a:r>
              <a:rPr lang="en-US" sz="2800" dirty="0" err="1" smtClean="0"/>
              <a:t>metallized</a:t>
            </a:r>
            <a:r>
              <a:rPr lang="en-US" sz="2800" dirty="0" smtClean="0"/>
              <a:t> on both sides</a:t>
            </a:r>
          </a:p>
          <a:p>
            <a:pPr>
              <a:buNone/>
            </a:pPr>
            <a:r>
              <a:rPr lang="en-US" sz="2800" dirty="0" smtClean="0"/>
              <a:t>Contact is made by annular pressure </a:t>
            </a:r>
          </a:p>
          <a:p>
            <a:pPr>
              <a:buNone/>
            </a:pPr>
            <a:r>
              <a:rPr lang="en-US" sz="2800" dirty="0" smtClean="0"/>
              <a:t>Electrodes are used to bias diamond and measure current</a:t>
            </a:r>
          </a:p>
          <a:p>
            <a:pPr>
              <a:buNone/>
            </a:pPr>
            <a:r>
              <a:rPr lang="en-US" sz="2800" dirty="0" smtClean="0"/>
              <a:t>Outer electrodes biased to prevent photoemission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457200" y="0"/>
            <a:ext cx="8229600" cy="71596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Gain in Transmission Mode</a:t>
            </a:r>
          </a:p>
        </p:txBody>
      </p:sp>
      <p:graphicFrame>
        <p:nvGraphicFramePr>
          <p:cNvPr id="39" name="Chart 38"/>
          <p:cNvGraphicFramePr>
            <a:graphicFrameLocks noGrp="1"/>
          </p:cNvGraphicFramePr>
          <p:nvPr/>
        </p:nvGraphicFramePr>
        <p:xfrm>
          <a:off x="304800" y="609600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53186" y="290634"/>
          <a:ext cx="8637628" cy="627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Diamond X-ray Response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53186" y="581269"/>
          <a:ext cx="8637628" cy="627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>
            <a:stCxn id="7" idx="1"/>
          </p:cNvCxnSpPr>
          <p:nvPr/>
        </p:nvCxnSpPr>
        <p:spPr>
          <a:xfrm rot="10800000">
            <a:off x="1676400" y="5410200"/>
            <a:ext cx="762000" cy="32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38400" y="5257800"/>
            <a:ext cx="82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edge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8" idx="1"/>
          </p:cNvCxnSpPr>
          <p:nvPr/>
        </p:nvCxnSpPr>
        <p:spPr>
          <a:xfrm rot="10800000">
            <a:off x="1828800" y="5029200"/>
            <a:ext cx="762000" cy="32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90800" y="4876800"/>
            <a:ext cx="86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 edge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20" idx="1"/>
          </p:cNvCxnSpPr>
          <p:nvPr/>
        </p:nvCxnSpPr>
        <p:spPr>
          <a:xfrm rot="10800000">
            <a:off x="3810000" y="2362200"/>
            <a:ext cx="762000" cy="32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0" y="2209800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 edge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Diamond X-ray Response</a:t>
            </a:r>
            <a:br>
              <a:rPr lang="en-US" dirty="0" smtClean="0"/>
            </a:br>
            <a:r>
              <a:rPr lang="en-US" sz="2000" dirty="0" smtClean="0"/>
              <a:t>NSLS U3C/X8A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Diamond Timing – Hard X-rays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990600"/>
            <a:ext cx="7543800" cy="548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4" name="Line 64"/>
          <p:cNvSpPr>
            <a:spLocks noChangeShapeType="1"/>
          </p:cNvSpPr>
          <p:nvPr/>
        </p:nvSpPr>
        <p:spPr bwMode="auto">
          <a:xfrm>
            <a:off x="2971800" y="2667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86" name="Line 66"/>
          <p:cNvSpPr>
            <a:spLocks noChangeShapeType="1"/>
          </p:cNvSpPr>
          <p:nvPr/>
        </p:nvSpPr>
        <p:spPr bwMode="auto">
          <a:xfrm flipV="1">
            <a:off x="4191000" y="2667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89" name="Text Box 69"/>
          <p:cNvSpPr txBox="1">
            <a:spLocks noChangeArrowheads="1"/>
          </p:cNvSpPr>
          <p:nvPr/>
        </p:nvSpPr>
        <p:spPr bwMode="auto">
          <a:xfrm>
            <a:off x="4343400" y="3707294"/>
            <a:ext cx="381000" cy="45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Φ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971800" y="2667000"/>
            <a:ext cx="20574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609600" y="990600"/>
            <a:ext cx="2359025" cy="51054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3" name="Line 3"/>
          <p:cNvSpPr>
            <a:spLocks noChangeShapeType="1"/>
          </p:cNvSpPr>
          <p:nvPr/>
        </p:nvSpPr>
        <p:spPr bwMode="auto">
          <a:xfrm flipH="1" flipV="1">
            <a:off x="2968625" y="2667000"/>
            <a:ext cx="4763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 rot="5400000">
            <a:off x="-220663" y="4433888"/>
            <a:ext cx="120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Energy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1117600" y="61833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Medium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3121025" y="61833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Vacuum</a:t>
            </a:r>
          </a:p>
        </p:txBody>
      </p:sp>
      <p:sp>
        <p:nvSpPr>
          <p:cNvPr id="184327" name="Line 7"/>
          <p:cNvSpPr>
            <a:spLocks noChangeShapeType="1"/>
          </p:cNvSpPr>
          <p:nvPr/>
        </p:nvSpPr>
        <p:spPr bwMode="auto">
          <a:xfrm flipV="1">
            <a:off x="609600" y="9906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609600" y="4572000"/>
            <a:ext cx="234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29" name="Line 9"/>
          <p:cNvSpPr>
            <a:spLocks noChangeShapeType="1"/>
          </p:cNvSpPr>
          <p:nvPr/>
        </p:nvSpPr>
        <p:spPr bwMode="auto">
          <a:xfrm>
            <a:off x="2968625" y="2667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30" name="Oval 10"/>
          <p:cNvSpPr>
            <a:spLocks noChangeArrowheads="1"/>
          </p:cNvSpPr>
          <p:nvPr/>
        </p:nvSpPr>
        <p:spPr bwMode="auto">
          <a:xfrm>
            <a:off x="1422400" y="5727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31" name="Oval 11"/>
          <p:cNvSpPr>
            <a:spLocks noChangeArrowheads="1"/>
          </p:cNvSpPr>
          <p:nvPr/>
        </p:nvSpPr>
        <p:spPr bwMode="auto">
          <a:xfrm>
            <a:off x="1749425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32" name="Oval 12"/>
          <p:cNvSpPr>
            <a:spLocks noChangeArrowheads="1"/>
          </p:cNvSpPr>
          <p:nvPr/>
        </p:nvSpPr>
        <p:spPr bwMode="auto">
          <a:xfrm>
            <a:off x="1825625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33" name="Oval 13"/>
          <p:cNvSpPr>
            <a:spLocks noChangeArrowheads="1"/>
          </p:cNvSpPr>
          <p:nvPr/>
        </p:nvSpPr>
        <p:spPr bwMode="auto">
          <a:xfrm>
            <a:off x="2435225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34" name="Oval 14"/>
          <p:cNvSpPr>
            <a:spLocks noChangeArrowheads="1"/>
          </p:cNvSpPr>
          <p:nvPr/>
        </p:nvSpPr>
        <p:spPr bwMode="auto">
          <a:xfrm>
            <a:off x="2206625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35" name="Oval 15"/>
          <p:cNvSpPr>
            <a:spLocks noChangeArrowheads="1"/>
          </p:cNvSpPr>
          <p:nvPr/>
        </p:nvSpPr>
        <p:spPr bwMode="auto">
          <a:xfrm>
            <a:off x="1978025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36" name="Oval 16"/>
          <p:cNvSpPr>
            <a:spLocks noChangeArrowheads="1"/>
          </p:cNvSpPr>
          <p:nvPr/>
        </p:nvSpPr>
        <p:spPr bwMode="auto">
          <a:xfrm>
            <a:off x="2587625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 flipV="1">
            <a:off x="3121025" y="2667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38" name="Text Box 18"/>
          <p:cNvSpPr txBox="1">
            <a:spLocks noChangeArrowheads="1"/>
          </p:cNvSpPr>
          <p:nvPr/>
        </p:nvSpPr>
        <p:spPr bwMode="auto">
          <a:xfrm>
            <a:off x="3181350" y="316547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Φ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339" name="Text Box 19"/>
          <p:cNvSpPr txBox="1">
            <a:spLocks noChangeArrowheads="1"/>
          </p:cNvSpPr>
          <p:nvPr/>
        </p:nvSpPr>
        <p:spPr bwMode="auto">
          <a:xfrm>
            <a:off x="3121025" y="259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Vacuum level</a:t>
            </a:r>
          </a:p>
        </p:txBody>
      </p:sp>
      <p:sp>
        <p:nvSpPr>
          <p:cNvPr id="184341" name="Text Box 21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+mj-lt"/>
              </a:rPr>
              <a:t>Three Step Model of </a:t>
            </a:r>
            <a:r>
              <a:rPr lang="en-US" sz="3600" dirty="0" smtClean="0">
                <a:latin typeface="+mj-lt"/>
              </a:rPr>
              <a:t>Photoemission - Metals</a:t>
            </a:r>
            <a:endParaRPr lang="en-US" sz="3600" dirty="0">
              <a:latin typeface="+mj-lt"/>
            </a:endParaRPr>
          </a:p>
        </p:txBody>
      </p:sp>
      <p:sp>
        <p:nvSpPr>
          <p:cNvPr id="184342" name="AutoShape 22"/>
          <p:cNvSpPr>
            <a:spLocks noChangeArrowheads="1"/>
          </p:cNvSpPr>
          <p:nvPr/>
        </p:nvSpPr>
        <p:spPr bwMode="auto">
          <a:xfrm rot="988501">
            <a:off x="2968625" y="5105400"/>
            <a:ext cx="1828800" cy="533400"/>
          </a:xfrm>
          <a:prstGeom prst="leftArrow">
            <a:avLst>
              <a:gd name="adj1" fmla="val 50000"/>
              <a:gd name="adj2" fmla="val 8839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45" name="AutoShape 25"/>
          <p:cNvSpPr>
            <a:spLocks noChangeArrowheads="1"/>
          </p:cNvSpPr>
          <p:nvPr/>
        </p:nvSpPr>
        <p:spPr bwMode="auto">
          <a:xfrm rot="776572">
            <a:off x="2643188" y="4875213"/>
            <a:ext cx="304800" cy="762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46" name="AutoShape 26"/>
          <p:cNvSpPr>
            <a:spLocks noChangeArrowheads="1"/>
          </p:cNvSpPr>
          <p:nvPr/>
        </p:nvSpPr>
        <p:spPr bwMode="auto">
          <a:xfrm rot="776572">
            <a:off x="1816100" y="4953000"/>
            <a:ext cx="1143000" cy="76200"/>
          </a:xfrm>
          <a:prstGeom prst="leftArrow">
            <a:avLst>
              <a:gd name="adj1" fmla="val 50000"/>
              <a:gd name="adj2" fmla="val 37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47" name="AutoShape 27"/>
          <p:cNvSpPr>
            <a:spLocks noChangeArrowheads="1"/>
          </p:cNvSpPr>
          <p:nvPr/>
        </p:nvSpPr>
        <p:spPr bwMode="auto">
          <a:xfrm rot="-1649529">
            <a:off x="1917700" y="5400675"/>
            <a:ext cx="1055688" cy="68263"/>
          </a:xfrm>
          <a:prstGeom prst="leftArrow">
            <a:avLst>
              <a:gd name="adj1" fmla="val 50000"/>
              <a:gd name="adj2" fmla="val 386625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48" name="AutoShape 28"/>
          <p:cNvSpPr>
            <a:spLocks noChangeArrowheads="1"/>
          </p:cNvSpPr>
          <p:nvPr/>
        </p:nvSpPr>
        <p:spPr bwMode="auto">
          <a:xfrm rot="20823428" flipH="1">
            <a:off x="2989263" y="4800600"/>
            <a:ext cx="1371600" cy="152400"/>
          </a:xfrm>
          <a:prstGeom prst="leftArrow">
            <a:avLst>
              <a:gd name="adj1" fmla="val 50000"/>
              <a:gd name="adj2" fmla="val 2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49" name="AutoShape 29"/>
          <p:cNvSpPr>
            <a:spLocks noChangeArrowheads="1"/>
          </p:cNvSpPr>
          <p:nvPr/>
        </p:nvSpPr>
        <p:spPr bwMode="auto">
          <a:xfrm rot="776572">
            <a:off x="2054225" y="4867275"/>
            <a:ext cx="919163" cy="109538"/>
          </a:xfrm>
          <a:prstGeom prst="leftArrow">
            <a:avLst>
              <a:gd name="adj1" fmla="val 50000"/>
              <a:gd name="adj2" fmla="val 209782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1" name="Line 31"/>
          <p:cNvSpPr>
            <a:spLocks noChangeShapeType="1"/>
          </p:cNvSpPr>
          <p:nvPr/>
        </p:nvSpPr>
        <p:spPr bwMode="auto">
          <a:xfrm flipV="1">
            <a:off x="1825625" y="20574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52" name="Oval 32"/>
          <p:cNvSpPr>
            <a:spLocks noChangeArrowheads="1"/>
          </p:cNvSpPr>
          <p:nvPr/>
        </p:nvSpPr>
        <p:spPr bwMode="auto">
          <a:xfrm>
            <a:off x="2587625" y="1905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3" name="Oval 33"/>
          <p:cNvSpPr>
            <a:spLocks noChangeArrowheads="1"/>
          </p:cNvSpPr>
          <p:nvPr/>
        </p:nvSpPr>
        <p:spPr bwMode="auto">
          <a:xfrm>
            <a:off x="1749425" y="1905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4" name="Line 34"/>
          <p:cNvSpPr>
            <a:spLocks noChangeShapeType="1"/>
          </p:cNvSpPr>
          <p:nvPr/>
        </p:nvSpPr>
        <p:spPr bwMode="auto">
          <a:xfrm flipV="1">
            <a:off x="2054225" y="19812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55" name="Oval 35"/>
          <p:cNvSpPr>
            <a:spLocks noChangeArrowheads="1"/>
          </p:cNvSpPr>
          <p:nvPr/>
        </p:nvSpPr>
        <p:spPr bwMode="auto">
          <a:xfrm>
            <a:off x="1978025" y="1828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6" name="Line 36"/>
          <p:cNvSpPr>
            <a:spLocks noChangeShapeType="1"/>
          </p:cNvSpPr>
          <p:nvPr/>
        </p:nvSpPr>
        <p:spPr bwMode="auto">
          <a:xfrm flipV="1">
            <a:off x="2663825" y="20574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58" name="Oval 38"/>
          <p:cNvSpPr>
            <a:spLocks noChangeArrowheads="1"/>
          </p:cNvSpPr>
          <p:nvPr/>
        </p:nvSpPr>
        <p:spPr bwMode="auto">
          <a:xfrm>
            <a:off x="2816225" y="40386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4359" name="AutoShape 39"/>
          <p:cNvCxnSpPr>
            <a:cxnSpLocks noChangeShapeType="1"/>
            <a:stCxn id="184353" idx="5"/>
            <a:endCxn id="184358" idx="1"/>
          </p:cNvCxnSpPr>
          <p:nvPr/>
        </p:nvCxnSpPr>
        <p:spPr bwMode="auto">
          <a:xfrm>
            <a:off x="1879600" y="2035175"/>
            <a:ext cx="958850" cy="202565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184360" name="Oval 40"/>
          <p:cNvSpPr>
            <a:spLocks noChangeArrowheads="1"/>
          </p:cNvSpPr>
          <p:nvPr/>
        </p:nvSpPr>
        <p:spPr bwMode="auto">
          <a:xfrm>
            <a:off x="2816225" y="2438400"/>
            <a:ext cx="152400" cy="1524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4361" name="AutoShape 41"/>
          <p:cNvCxnSpPr>
            <a:cxnSpLocks noChangeShapeType="1"/>
            <a:stCxn id="184352" idx="5"/>
            <a:endCxn id="184360" idx="0"/>
          </p:cNvCxnSpPr>
          <p:nvPr/>
        </p:nvCxnSpPr>
        <p:spPr bwMode="auto">
          <a:xfrm>
            <a:off x="2717800" y="2035175"/>
            <a:ext cx="174625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184363" name="Line 43"/>
          <p:cNvSpPr>
            <a:spLocks noChangeShapeType="1"/>
          </p:cNvSpPr>
          <p:nvPr/>
        </p:nvSpPr>
        <p:spPr bwMode="auto">
          <a:xfrm>
            <a:off x="2130425" y="1905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65" name="Line 45"/>
          <p:cNvSpPr>
            <a:spLocks noChangeShapeType="1"/>
          </p:cNvSpPr>
          <p:nvPr/>
        </p:nvSpPr>
        <p:spPr bwMode="auto">
          <a:xfrm>
            <a:off x="2968625" y="25146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66" name="Oval 46"/>
          <p:cNvSpPr>
            <a:spLocks noChangeArrowheads="1"/>
          </p:cNvSpPr>
          <p:nvPr/>
        </p:nvSpPr>
        <p:spPr bwMode="auto">
          <a:xfrm>
            <a:off x="4492625" y="2438400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68" name="Oval 48"/>
          <p:cNvSpPr>
            <a:spLocks noChangeArrowheads="1"/>
          </p:cNvSpPr>
          <p:nvPr/>
        </p:nvSpPr>
        <p:spPr bwMode="auto">
          <a:xfrm>
            <a:off x="4492625" y="1828800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69" name="Line 49"/>
          <p:cNvSpPr>
            <a:spLocks noChangeShapeType="1"/>
          </p:cNvSpPr>
          <p:nvPr/>
        </p:nvSpPr>
        <p:spPr bwMode="auto">
          <a:xfrm>
            <a:off x="2968625" y="19050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70" name="Oval 50"/>
          <p:cNvSpPr>
            <a:spLocks noChangeArrowheads="1"/>
          </p:cNvSpPr>
          <p:nvPr/>
        </p:nvSpPr>
        <p:spPr bwMode="auto">
          <a:xfrm>
            <a:off x="1854200" y="5651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71" name="Line 51"/>
          <p:cNvSpPr>
            <a:spLocks noChangeShapeType="1"/>
          </p:cNvSpPr>
          <p:nvPr/>
        </p:nvSpPr>
        <p:spPr bwMode="auto">
          <a:xfrm flipV="1">
            <a:off x="1930400" y="29083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72" name="Oval 52"/>
          <p:cNvSpPr>
            <a:spLocks noChangeArrowheads="1"/>
          </p:cNvSpPr>
          <p:nvPr/>
        </p:nvSpPr>
        <p:spPr bwMode="auto">
          <a:xfrm>
            <a:off x="1854200" y="27559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73" name="Text Box 53"/>
          <p:cNvSpPr txBox="1">
            <a:spLocks noChangeArrowheads="1"/>
          </p:cNvSpPr>
          <p:nvPr/>
        </p:nvSpPr>
        <p:spPr bwMode="auto">
          <a:xfrm rot="5400000">
            <a:off x="91281" y="5090319"/>
            <a:ext cx="1373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Filled States</a:t>
            </a:r>
          </a:p>
        </p:txBody>
      </p:sp>
      <p:sp>
        <p:nvSpPr>
          <p:cNvPr id="184375" name="Text Box 55"/>
          <p:cNvSpPr txBox="1">
            <a:spLocks noChangeArrowheads="1"/>
          </p:cNvSpPr>
          <p:nvPr/>
        </p:nvSpPr>
        <p:spPr bwMode="auto">
          <a:xfrm rot="5400000">
            <a:off x="91281" y="3717132"/>
            <a:ext cx="1373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Empty States</a:t>
            </a:r>
          </a:p>
        </p:txBody>
      </p:sp>
      <p:sp>
        <p:nvSpPr>
          <p:cNvPr id="184376" name="Text Box 56"/>
          <p:cNvSpPr txBox="1">
            <a:spLocks noChangeArrowheads="1"/>
          </p:cNvSpPr>
          <p:nvPr/>
        </p:nvSpPr>
        <p:spPr bwMode="auto">
          <a:xfrm rot="16200000">
            <a:off x="834231" y="3239294"/>
            <a:ext cx="719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h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</a:t>
            </a:r>
          </a:p>
        </p:txBody>
      </p:sp>
      <p:sp>
        <p:nvSpPr>
          <p:cNvPr id="184377" name="Oval 57"/>
          <p:cNvSpPr>
            <a:spLocks noChangeArrowheads="1"/>
          </p:cNvSpPr>
          <p:nvPr/>
        </p:nvSpPr>
        <p:spPr bwMode="auto">
          <a:xfrm>
            <a:off x="11176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78" name="Oval 58"/>
          <p:cNvSpPr>
            <a:spLocks noChangeArrowheads="1"/>
          </p:cNvSpPr>
          <p:nvPr/>
        </p:nvSpPr>
        <p:spPr bwMode="auto">
          <a:xfrm>
            <a:off x="1117600" y="5651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79" name="Oval 59"/>
          <p:cNvSpPr>
            <a:spLocks noChangeArrowheads="1"/>
          </p:cNvSpPr>
          <p:nvPr/>
        </p:nvSpPr>
        <p:spPr bwMode="auto">
          <a:xfrm>
            <a:off x="1444625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80" name="Rectangle 60"/>
          <p:cNvSpPr>
            <a:spLocks noChangeArrowheads="1"/>
          </p:cNvSpPr>
          <p:nvPr/>
        </p:nvSpPr>
        <p:spPr bwMode="auto">
          <a:xfrm>
            <a:off x="5026025" y="1350963"/>
            <a:ext cx="4038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FF0000"/>
                </a:solidFill>
              </a:rPr>
              <a:t>1) </a:t>
            </a:r>
            <a:r>
              <a:rPr lang="en-US" sz="2400" dirty="0" smtClean="0"/>
              <a:t>Excitation </a:t>
            </a:r>
            <a:r>
              <a:rPr lang="en-US" sz="2400" dirty="0"/>
              <a:t>of e</a:t>
            </a:r>
            <a:r>
              <a:rPr lang="en-US" sz="2400" baseline="30000" dirty="0"/>
              <a:t>-</a:t>
            </a:r>
            <a:r>
              <a:rPr lang="en-US" sz="2400" dirty="0"/>
              <a:t> in </a:t>
            </a:r>
            <a:r>
              <a:rPr lang="en-US" sz="2400" dirty="0" smtClean="0"/>
              <a:t>metal</a:t>
            </a:r>
          </a:p>
          <a:p>
            <a:pPr marL="342900" indent="-342900"/>
            <a:r>
              <a:rPr lang="en-US" dirty="0" smtClean="0"/>
              <a:t>	Reflection</a:t>
            </a:r>
          </a:p>
          <a:p>
            <a:pPr marL="342900" indent="-342900"/>
            <a:r>
              <a:rPr lang="en-US" dirty="0" smtClean="0"/>
              <a:t>       </a:t>
            </a:r>
            <a:r>
              <a:rPr lang="en-US" dirty="0"/>
              <a:t>Absorption of light</a:t>
            </a:r>
          </a:p>
          <a:p>
            <a:pPr marL="342900" indent="-342900"/>
            <a:r>
              <a:rPr lang="en-US" dirty="0"/>
              <a:t>       Energy distribution of excited e</a:t>
            </a:r>
            <a:r>
              <a:rPr lang="en-US" baseline="30000" dirty="0"/>
              <a:t>-</a:t>
            </a:r>
            <a:endParaRPr lang="en-US" dirty="0"/>
          </a:p>
          <a:p>
            <a:pPr marL="342900" indent="-342900"/>
            <a:r>
              <a:rPr lang="en-US" sz="2400" dirty="0">
                <a:solidFill>
                  <a:srgbClr val="FF3300"/>
                </a:solidFill>
              </a:rPr>
              <a:t>2)</a:t>
            </a:r>
            <a:r>
              <a:rPr lang="en-US" sz="2400" dirty="0"/>
              <a:t> Transit to the Surface</a:t>
            </a:r>
          </a:p>
          <a:p>
            <a:pPr marL="342900" indent="-342900"/>
            <a:r>
              <a:rPr lang="en-US" dirty="0"/>
              <a:t>       e</a:t>
            </a:r>
            <a:r>
              <a:rPr lang="en-US" baseline="30000" dirty="0"/>
              <a:t>-</a:t>
            </a:r>
            <a:r>
              <a:rPr lang="en-US" dirty="0"/>
              <a:t>-e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smtClean="0"/>
              <a:t>scattering</a:t>
            </a:r>
          </a:p>
          <a:p>
            <a:pPr marL="342900" indent="-342900"/>
            <a:r>
              <a:rPr lang="en-US" dirty="0" smtClean="0"/>
              <a:t>		</a:t>
            </a:r>
            <a:r>
              <a:rPr lang="en-US" dirty="0" err="1" smtClean="0"/>
              <a:t>mfp</a:t>
            </a:r>
            <a:r>
              <a:rPr lang="en-US" dirty="0" smtClean="0"/>
              <a:t> ~50 angstroms</a:t>
            </a:r>
            <a:endParaRPr lang="en-US" dirty="0"/>
          </a:p>
          <a:p>
            <a:pPr marL="342900" indent="-342900"/>
            <a:r>
              <a:rPr lang="en-US" dirty="0"/>
              <a:t>       Direction of travel</a:t>
            </a:r>
          </a:p>
          <a:p>
            <a:pPr marL="342900" indent="-342900"/>
            <a:r>
              <a:rPr lang="en-US" sz="2400" dirty="0">
                <a:solidFill>
                  <a:srgbClr val="FF3300"/>
                </a:solidFill>
              </a:rPr>
              <a:t>3)</a:t>
            </a:r>
            <a:r>
              <a:rPr lang="en-US" sz="2400" dirty="0"/>
              <a:t> Escape surface</a:t>
            </a:r>
          </a:p>
          <a:p>
            <a:pPr marL="342900" indent="-342900"/>
            <a:r>
              <a:rPr lang="en-US" dirty="0"/>
              <a:t>       Overcome </a:t>
            </a:r>
            <a:r>
              <a:rPr lang="en-US" dirty="0" err="1"/>
              <a:t>Workfunction</a:t>
            </a:r>
            <a:endParaRPr lang="en-US" dirty="0"/>
          </a:p>
          <a:p>
            <a:pPr marL="342900" indent="-342900"/>
            <a:r>
              <a:rPr lang="en-US" dirty="0"/>
              <a:t>       Reduction of </a:t>
            </a:r>
            <a:r>
              <a:rPr lang="el-GR" dirty="0">
                <a:cs typeface="Arial" charset="0"/>
                <a:sym typeface="Symbol" pitchFamily="18" charset="2"/>
              </a:rPr>
              <a:t></a:t>
            </a:r>
            <a:r>
              <a:rPr lang="en-US" dirty="0">
                <a:cs typeface="Arial" charset="0"/>
                <a:sym typeface="Symbol" pitchFamily="18" charset="2"/>
              </a:rPr>
              <a:t> due to applied </a:t>
            </a:r>
          </a:p>
          <a:p>
            <a:pPr marL="800100" lvl="1" indent="-342900"/>
            <a:r>
              <a:rPr lang="en-US" dirty="0">
                <a:cs typeface="Arial" charset="0"/>
                <a:sym typeface="Symbol" pitchFamily="18" charset="2"/>
              </a:rPr>
              <a:t>field (</a:t>
            </a:r>
            <a:r>
              <a:rPr lang="en-US" dirty="0" err="1">
                <a:cs typeface="Arial" charset="0"/>
                <a:sym typeface="Symbol" pitchFamily="18" charset="2"/>
              </a:rPr>
              <a:t>Schottky</a:t>
            </a:r>
            <a:r>
              <a:rPr lang="en-US" dirty="0">
                <a:cs typeface="Arial" charset="0"/>
                <a:sym typeface="Symbol" pitchFamily="18" charset="2"/>
              </a:rPr>
              <a:t> Effect)</a:t>
            </a:r>
            <a:endParaRPr lang="el-GR" dirty="0">
              <a:cs typeface="Arial" charset="0"/>
              <a:sym typeface="Symbol" pitchFamily="18" charset="2"/>
            </a:endParaRPr>
          </a:p>
          <a:p>
            <a:pPr marL="800100" lvl="1" indent="-342900"/>
            <a:endParaRPr lang="en-US" dirty="0"/>
          </a:p>
          <a:p>
            <a:pPr marL="342900" indent="-342900"/>
            <a:r>
              <a:rPr lang="en-US" dirty="0"/>
              <a:t>Integrate product of probabilities over</a:t>
            </a:r>
          </a:p>
          <a:p>
            <a:pPr marL="342900" indent="-342900"/>
            <a:r>
              <a:rPr lang="en-US" dirty="0"/>
              <a:t>all electron energies capable of </a:t>
            </a:r>
          </a:p>
          <a:p>
            <a:pPr marL="342900" indent="-342900"/>
            <a:r>
              <a:rPr lang="en-US" dirty="0"/>
              <a:t>escape to obtain Quantum Efficiency</a:t>
            </a:r>
          </a:p>
        </p:txBody>
      </p:sp>
      <p:sp>
        <p:nvSpPr>
          <p:cNvPr id="184391" name="Text Box 71"/>
          <p:cNvSpPr txBox="1">
            <a:spLocks noChangeArrowheads="1"/>
          </p:cNvSpPr>
          <p:nvPr/>
        </p:nvSpPr>
        <p:spPr bwMode="auto">
          <a:xfrm rot="990291">
            <a:off x="3348038" y="5232400"/>
            <a:ext cx="1373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Times New Roman" pitchFamily="18" charset="0"/>
              </a:rPr>
              <a:t>Light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84392" name="Rectangle 72"/>
          <p:cNvSpPr>
            <a:spLocks noChangeArrowheads="1"/>
          </p:cNvSpPr>
          <p:nvPr/>
        </p:nvSpPr>
        <p:spPr bwMode="auto">
          <a:xfrm>
            <a:off x="2973388" y="2593975"/>
            <a:ext cx="2052638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82" name="Line 62"/>
          <p:cNvSpPr>
            <a:spLocks noChangeShapeType="1"/>
          </p:cNvSpPr>
          <p:nvPr/>
        </p:nvSpPr>
        <p:spPr bwMode="auto">
          <a:xfrm>
            <a:off x="1219200" y="4572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83" name="Line 63"/>
          <p:cNvSpPr>
            <a:spLocks noChangeShapeType="1"/>
          </p:cNvSpPr>
          <p:nvPr/>
        </p:nvSpPr>
        <p:spPr bwMode="auto">
          <a:xfrm flipV="1">
            <a:off x="2971800" y="3048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85" name="Line 65"/>
          <p:cNvSpPr>
            <a:spLocks noChangeShapeType="1"/>
          </p:cNvSpPr>
          <p:nvPr/>
        </p:nvSpPr>
        <p:spPr bwMode="auto">
          <a:xfrm>
            <a:off x="3429000" y="2914649"/>
            <a:ext cx="1676400" cy="895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87" name="Freeform 67"/>
          <p:cNvSpPr>
            <a:spLocks/>
          </p:cNvSpPr>
          <p:nvPr/>
        </p:nvSpPr>
        <p:spPr bwMode="auto">
          <a:xfrm>
            <a:off x="2971800" y="2743970"/>
            <a:ext cx="533400" cy="327121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48" y="32"/>
              </a:cxn>
              <a:cxn ang="0">
                <a:pos x="192" y="80"/>
              </a:cxn>
              <a:cxn ang="0">
                <a:pos x="336" y="176"/>
              </a:cxn>
            </a:cxnLst>
            <a:rect l="0" t="0" r="r" b="b"/>
            <a:pathLst>
              <a:path w="336" h="272">
                <a:moveTo>
                  <a:pt x="0" y="272"/>
                </a:moveTo>
                <a:cubicBezTo>
                  <a:pt x="8" y="168"/>
                  <a:pt x="16" y="64"/>
                  <a:pt x="48" y="32"/>
                </a:cubicBezTo>
                <a:cubicBezTo>
                  <a:pt x="80" y="0"/>
                  <a:pt x="144" y="56"/>
                  <a:pt x="192" y="80"/>
                </a:cubicBezTo>
                <a:cubicBezTo>
                  <a:pt x="240" y="104"/>
                  <a:pt x="288" y="140"/>
                  <a:pt x="336" y="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88" name="Line 68"/>
          <p:cNvSpPr>
            <a:spLocks noChangeShapeType="1"/>
          </p:cNvSpPr>
          <p:nvPr/>
        </p:nvSpPr>
        <p:spPr bwMode="auto">
          <a:xfrm>
            <a:off x="3124200" y="2782455"/>
            <a:ext cx="0" cy="1789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90" name="Rectangle 70"/>
          <p:cNvSpPr>
            <a:spLocks noChangeArrowheads="1"/>
          </p:cNvSpPr>
          <p:nvPr/>
        </p:nvSpPr>
        <p:spPr bwMode="auto">
          <a:xfrm>
            <a:off x="3149600" y="3186545"/>
            <a:ext cx="508000" cy="45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Φ’</a:t>
            </a:r>
          </a:p>
        </p:txBody>
      </p:sp>
      <p:sp>
        <p:nvSpPr>
          <p:cNvPr id="184394" name="Oval 74"/>
          <p:cNvSpPr>
            <a:spLocks noChangeArrowheads="1"/>
          </p:cNvSpPr>
          <p:nvPr/>
        </p:nvSpPr>
        <p:spPr bwMode="auto">
          <a:xfrm>
            <a:off x="1346200" y="48244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95" name="Line 75"/>
          <p:cNvSpPr>
            <a:spLocks noChangeShapeType="1"/>
          </p:cNvSpPr>
          <p:nvPr/>
        </p:nvSpPr>
        <p:spPr bwMode="auto">
          <a:xfrm flipV="1">
            <a:off x="1422400" y="2081213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96" name="Oval 76"/>
          <p:cNvSpPr>
            <a:spLocks noChangeArrowheads="1"/>
          </p:cNvSpPr>
          <p:nvPr/>
        </p:nvSpPr>
        <p:spPr bwMode="auto">
          <a:xfrm>
            <a:off x="1346200" y="1928813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97" name="Line 77"/>
          <p:cNvSpPr>
            <a:spLocks noChangeShapeType="1"/>
          </p:cNvSpPr>
          <p:nvPr/>
        </p:nvSpPr>
        <p:spPr bwMode="auto">
          <a:xfrm flipH="1">
            <a:off x="990600" y="2009775"/>
            <a:ext cx="336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98" name="Rectangle 78"/>
          <p:cNvSpPr>
            <a:spLocks noChangeArrowheads="1"/>
          </p:cNvSpPr>
          <p:nvPr/>
        </p:nvSpPr>
        <p:spPr bwMode="auto">
          <a:xfrm>
            <a:off x="5407025" y="6183313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/>
              <a:t>M. Cardona and L. Ley: </a:t>
            </a:r>
            <a:r>
              <a:rPr lang="en-US" sz="1200" u="sng"/>
              <a:t>Photoemission in Solids 1</a:t>
            </a:r>
            <a:r>
              <a:rPr lang="en-US" sz="1200"/>
              <a:t>, (Springer-Verlag, 1978)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2" grpId="0" animBg="1"/>
      <p:bldP spid="184345" grpId="0" animBg="1"/>
      <p:bldP spid="184346" grpId="0" animBg="1"/>
      <p:bldP spid="184347" grpId="0" animBg="1"/>
      <p:bldP spid="184348" grpId="0" animBg="1"/>
      <p:bldP spid="184349" grpId="0" animBg="1"/>
      <p:bldP spid="184351" grpId="0" animBg="1"/>
      <p:bldP spid="184352" grpId="0" animBg="1"/>
      <p:bldP spid="184353" grpId="0" animBg="1"/>
      <p:bldP spid="184354" grpId="0" animBg="1"/>
      <p:bldP spid="184355" grpId="0" animBg="1"/>
      <p:bldP spid="184356" grpId="0" animBg="1"/>
      <p:bldP spid="184358" grpId="0" animBg="1"/>
      <p:bldP spid="184360" grpId="0" animBg="1"/>
      <p:bldP spid="184363" grpId="0" animBg="1"/>
      <p:bldP spid="184365" grpId="0" animBg="1"/>
      <p:bldP spid="184366" grpId="0" animBg="1"/>
      <p:bldP spid="184368" grpId="0" animBg="1"/>
      <p:bldP spid="184369" grpId="0" animBg="1"/>
      <p:bldP spid="184371" grpId="0" animBg="1"/>
      <p:bldP spid="184372" grpId="0" animBg="1"/>
      <p:bldP spid="184376" grpId="0"/>
      <p:bldP spid="184391" grpId="0"/>
      <p:bldP spid="184392" grpId="0" animBg="1"/>
      <p:bldP spid="184385" grpId="0" animBg="1"/>
      <p:bldP spid="184387" grpId="0" animBg="1"/>
      <p:bldP spid="184388" grpId="0" animBg="1"/>
      <p:bldP spid="184390" grpId="0"/>
      <p:bldP spid="184395" grpId="0" animBg="1"/>
      <p:bldP spid="184396" grpId="0" animBg="1"/>
      <p:bldP spid="18439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Diamond Timing – Soft X-rays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7848600" cy="570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“Prompt”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Metals have very low quantum efficiency, but they are prompt emitters, with </a:t>
            </a:r>
            <a:r>
              <a:rPr lang="en-US" sz="2400" dirty="0" err="1" smtClean="0"/>
              <a:t>fs</a:t>
            </a:r>
            <a:r>
              <a:rPr lang="en-US" sz="2400" dirty="0" smtClean="0"/>
              <a:t> response times for near-threshold photons:</a:t>
            </a:r>
          </a:p>
          <a:p>
            <a:pPr>
              <a:buNone/>
            </a:pPr>
            <a:r>
              <a:rPr lang="en-US" sz="2400" dirty="0" smtClean="0"/>
              <a:t>To escape, an electron must be excited with a momentum vector directed toward the surface, as it must have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“escape” length verses electron-electron scattering is typically under 10 nm in the near threshold case.  Assuming a typical hot electron velocity of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m/s, the escape time is 10 </a:t>
            </a:r>
            <a:r>
              <a:rPr lang="en-US" sz="2400" dirty="0" err="1" smtClean="0"/>
              <a:t>fs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(this is why the LCLS has a Cu photocathode)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5990070"/>
            <a:ext cx="73152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 smtClean="0"/>
              <a:t>W.F. </a:t>
            </a:r>
            <a:r>
              <a:rPr lang="en-US" dirty="0" err="1" smtClean="0"/>
              <a:t>Krolikowski</a:t>
            </a:r>
            <a:r>
              <a:rPr lang="en-US" dirty="0" smtClean="0"/>
              <a:t> and W.E. Spicer, Phys. Rev. 185, 882 (1969)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 smtClean="0"/>
              <a:t>D. H. Dowell </a:t>
            </a:r>
            <a:r>
              <a:rPr lang="en-US" i="1" dirty="0" smtClean="0"/>
              <a:t>et al.</a:t>
            </a:r>
            <a:r>
              <a:rPr lang="en-US" dirty="0" smtClean="0"/>
              <a:t>, Phys. Rev. ST </a:t>
            </a:r>
            <a:r>
              <a:rPr lang="en-US" dirty="0" err="1" smtClean="0"/>
              <a:t>Accel</a:t>
            </a:r>
            <a:r>
              <a:rPr lang="en-US" dirty="0" smtClean="0"/>
              <a:t>. Beams 9, 063502 (2006)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 smtClean="0"/>
              <a:t>T. </a:t>
            </a:r>
            <a:r>
              <a:rPr lang="en-US" dirty="0" err="1" smtClean="0"/>
              <a:t>Srinivasan-Rao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, PAC97,  2790</a:t>
            </a:r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3924300" y="2514600"/>
          <a:ext cx="1295400" cy="903117"/>
        </p:xfrm>
        <a:graphic>
          <a:graphicData uri="http://schemas.openxmlformats.org/presentationml/2006/ole">
            <p:oleObj spid="_x0000_s125954" name="Equation" r:id="rId4" imgW="5968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66" name="Rectangle 70"/>
          <p:cNvSpPr>
            <a:spLocks noChangeArrowheads="1"/>
          </p:cNvSpPr>
          <p:nvPr/>
        </p:nvSpPr>
        <p:spPr bwMode="auto">
          <a:xfrm>
            <a:off x="609600" y="3373438"/>
            <a:ext cx="2359025" cy="1198562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609600" y="990600"/>
            <a:ext cx="2359025" cy="51054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499" name="Line 3"/>
          <p:cNvSpPr>
            <a:spLocks noChangeShapeType="1"/>
          </p:cNvSpPr>
          <p:nvPr/>
        </p:nvSpPr>
        <p:spPr bwMode="auto">
          <a:xfrm flipH="1" flipV="1">
            <a:off x="2968625" y="2667000"/>
            <a:ext cx="4763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 rot="5400000">
            <a:off x="-220663" y="4433888"/>
            <a:ext cx="120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Energy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1117600" y="61833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Medium</a:t>
            </a: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3121025" y="61833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Vacuum</a:t>
            </a:r>
          </a:p>
        </p:txBody>
      </p:sp>
      <p:sp>
        <p:nvSpPr>
          <p:cNvPr id="234503" name="Line 7"/>
          <p:cNvSpPr>
            <a:spLocks noChangeShapeType="1"/>
          </p:cNvSpPr>
          <p:nvPr/>
        </p:nvSpPr>
        <p:spPr bwMode="auto">
          <a:xfrm flipV="1">
            <a:off x="609600" y="9906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04" name="Line 8"/>
          <p:cNvSpPr>
            <a:spLocks noChangeShapeType="1"/>
          </p:cNvSpPr>
          <p:nvPr/>
        </p:nvSpPr>
        <p:spPr bwMode="auto">
          <a:xfrm>
            <a:off x="609600" y="4572000"/>
            <a:ext cx="234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05" name="Line 9"/>
          <p:cNvSpPr>
            <a:spLocks noChangeShapeType="1"/>
          </p:cNvSpPr>
          <p:nvPr/>
        </p:nvSpPr>
        <p:spPr bwMode="auto">
          <a:xfrm>
            <a:off x="2968625" y="2667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06" name="Oval 10"/>
          <p:cNvSpPr>
            <a:spLocks noChangeArrowheads="1"/>
          </p:cNvSpPr>
          <p:nvPr/>
        </p:nvSpPr>
        <p:spPr bwMode="auto">
          <a:xfrm>
            <a:off x="1422400" y="5727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07" name="Oval 11"/>
          <p:cNvSpPr>
            <a:spLocks noChangeArrowheads="1"/>
          </p:cNvSpPr>
          <p:nvPr/>
        </p:nvSpPr>
        <p:spPr bwMode="auto">
          <a:xfrm>
            <a:off x="1749425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08" name="Oval 12"/>
          <p:cNvSpPr>
            <a:spLocks noChangeArrowheads="1"/>
          </p:cNvSpPr>
          <p:nvPr/>
        </p:nvSpPr>
        <p:spPr bwMode="auto">
          <a:xfrm>
            <a:off x="1825625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09" name="Oval 13"/>
          <p:cNvSpPr>
            <a:spLocks noChangeArrowheads="1"/>
          </p:cNvSpPr>
          <p:nvPr/>
        </p:nvSpPr>
        <p:spPr bwMode="auto">
          <a:xfrm>
            <a:off x="2435225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10" name="Oval 14"/>
          <p:cNvSpPr>
            <a:spLocks noChangeArrowheads="1"/>
          </p:cNvSpPr>
          <p:nvPr/>
        </p:nvSpPr>
        <p:spPr bwMode="auto">
          <a:xfrm>
            <a:off x="2206625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11" name="Oval 15"/>
          <p:cNvSpPr>
            <a:spLocks noChangeArrowheads="1"/>
          </p:cNvSpPr>
          <p:nvPr/>
        </p:nvSpPr>
        <p:spPr bwMode="auto">
          <a:xfrm>
            <a:off x="1978025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12" name="Oval 16"/>
          <p:cNvSpPr>
            <a:spLocks noChangeArrowheads="1"/>
          </p:cNvSpPr>
          <p:nvPr/>
        </p:nvSpPr>
        <p:spPr bwMode="auto">
          <a:xfrm>
            <a:off x="2587625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13" name="Line 17"/>
          <p:cNvSpPr>
            <a:spLocks noChangeShapeType="1"/>
          </p:cNvSpPr>
          <p:nvPr/>
        </p:nvSpPr>
        <p:spPr bwMode="auto">
          <a:xfrm flipV="1">
            <a:off x="3121025" y="2667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14" name="Text Box 18"/>
          <p:cNvSpPr txBox="1">
            <a:spLocks noChangeArrowheads="1"/>
          </p:cNvSpPr>
          <p:nvPr/>
        </p:nvSpPr>
        <p:spPr bwMode="auto">
          <a:xfrm>
            <a:off x="3181350" y="316547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Φ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34516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+mj-lt"/>
              </a:rPr>
              <a:t>Three Step Model </a:t>
            </a:r>
            <a:r>
              <a:rPr lang="en-US" sz="3600" dirty="0" smtClean="0">
                <a:latin typeface="+mj-lt"/>
              </a:rPr>
              <a:t>- Semiconductors</a:t>
            </a:r>
          </a:p>
        </p:txBody>
      </p:sp>
      <p:sp>
        <p:nvSpPr>
          <p:cNvPr id="234517" name="AutoShape 21"/>
          <p:cNvSpPr>
            <a:spLocks noChangeArrowheads="1"/>
          </p:cNvSpPr>
          <p:nvPr/>
        </p:nvSpPr>
        <p:spPr bwMode="auto">
          <a:xfrm rot="988501">
            <a:off x="2968625" y="5105400"/>
            <a:ext cx="1828800" cy="533400"/>
          </a:xfrm>
          <a:prstGeom prst="leftArrow">
            <a:avLst>
              <a:gd name="adj1" fmla="val 50000"/>
              <a:gd name="adj2" fmla="val 8839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18" name="AutoShape 22"/>
          <p:cNvSpPr>
            <a:spLocks noChangeArrowheads="1"/>
          </p:cNvSpPr>
          <p:nvPr/>
        </p:nvSpPr>
        <p:spPr bwMode="auto">
          <a:xfrm rot="776572">
            <a:off x="2643188" y="4875213"/>
            <a:ext cx="304800" cy="762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19" name="AutoShape 23"/>
          <p:cNvSpPr>
            <a:spLocks noChangeArrowheads="1"/>
          </p:cNvSpPr>
          <p:nvPr/>
        </p:nvSpPr>
        <p:spPr bwMode="auto">
          <a:xfrm rot="776572">
            <a:off x="1816100" y="4953000"/>
            <a:ext cx="1143000" cy="76200"/>
          </a:xfrm>
          <a:prstGeom prst="leftArrow">
            <a:avLst>
              <a:gd name="adj1" fmla="val 50000"/>
              <a:gd name="adj2" fmla="val 37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20" name="AutoShape 24"/>
          <p:cNvSpPr>
            <a:spLocks noChangeArrowheads="1"/>
          </p:cNvSpPr>
          <p:nvPr/>
        </p:nvSpPr>
        <p:spPr bwMode="auto">
          <a:xfrm rot="-1649529">
            <a:off x="1917700" y="5400675"/>
            <a:ext cx="1055688" cy="68263"/>
          </a:xfrm>
          <a:prstGeom prst="leftArrow">
            <a:avLst>
              <a:gd name="adj1" fmla="val 50000"/>
              <a:gd name="adj2" fmla="val 386625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21" name="AutoShape 25"/>
          <p:cNvSpPr>
            <a:spLocks noChangeArrowheads="1"/>
          </p:cNvSpPr>
          <p:nvPr/>
        </p:nvSpPr>
        <p:spPr bwMode="auto">
          <a:xfrm rot="20823428" flipH="1">
            <a:off x="2989263" y="4800600"/>
            <a:ext cx="1371600" cy="152400"/>
          </a:xfrm>
          <a:prstGeom prst="leftArrow">
            <a:avLst>
              <a:gd name="adj1" fmla="val 50000"/>
              <a:gd name="adj2" fmla="val 2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22" name="AutoShape 26"/>
          <p:cNvSpPr>
            <a:spLocks noChangeArrowheads="1"/>
          </p:cNvSpPr>
          <p:nvPr/>
        </p:nvSpPr>
        <p:spPr bwMode="auto">
          <a:xfrm rot="776572">
            <a:off x="2054225" y="4867275"/>
            <a:ext cx="919163" cy="109538"/>
          </a:xfrm>
          <a:prstGeom prst="leftArrow">
            <a:avLst>
              <a:gd name="adj1" fmla="val 50000"/>
              <a:gd name="adj2" fmla="val 209782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23" name="Line 27"/>
          <p:cNvSpPr>
            <a:spLocks noChangeShapeType="1"/>
          </p:cNvSpPr>
          <p:nvPr/>
        </p:nvSpPr>
        <p:spPr bwMode="auto">
          <a:xfrm flipV="1">
            <a:off x="1825625" y="20574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24" name="Oval 28"/>
          <p:cNvSpPr>
            <a:spLocks noChangeArrowheads="1"/>
          </p:cNvSpPr>
          <p:nvPr/>
        </p:nvSpPr>
        <p:spPr bwMode="auto">
          <a:xfrm>
            <a:off x="2587625" y="1905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25" name="Oval 29"/>
          <p:cNvSpPr>
            <a:spLocks noChangeArrowheads="1"/>
          </p:cNvSpPr>
          <p:nvPr/>
        </p:nvSpPr>
        <p:spPr bwMode="auto">
          <a:xfrm>
            <a:off x="1749425" y="1905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26" name="Line 30"/>
          <p:cNvSpPr>
            <a:spLocks noChangeShapeType="1"/>
          </p:cNvSpPr>
          <p:nvPr/>
        </p:nvSpPr>
        <p:spPr bwMode="auto">
          <a:xfrm flipV="1">
            <a:off x="2054225" y="19812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27" name="Oval 31"/>
          <p:cNvSpPr>
            <a:spLocks noChangeArrowheads="1"/>
          </p:cNvSpPr>
          <p:nvPr/>
        </p:nvSpPr>
        <p:spPr bwMode="auto">
          <a:xfrm>
            <a:off x="1978025" y="1828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28" name="Line 32"/>
          <p:cNvSpPr>
            <a:spLocks noChangeShapeType="1"/>
          </p:cNvSpPr>
          <p:nvPr/>
        </p:nvSpPr>
        <p:spPr bwMode="auto">
          <a:xfrm flipV="1">
            <a:off x="2663825" y="20574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29" name="Oval 33"/>
          <p:cNvSpPr>
            <a:spLocks noChangeArrowheads="1"/>
          </p:cNvSpPr>
          <p:nvPr/>
        </p:nvSpPr>
        <p:spPr bwMode="auto">
          <a:xfrm>
            <a:off x="2209800" y="32004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4530" name="AutoShape 34"/>
          <p:cNvCxnSpPr>
            <a:cxnSpLocks noChangeShapeType="1"/>
            <a:stCxn id="234525" idx="5"/>
            <a:endCxn id="234529" idx="1"/>
          </p:cNvCxnSpPr>
          <p:nvPr/>
        </p:nvCxnSpPr>
        <p:spPr bwMode="auto">
          <a:xfrm rot="16200000" flipH="1">
            <a:off x="1461994" y="2452594"/>
            <a:ext cx="1187636" cy="352611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234531" name="Oval 35"/>
          <p:cNvSpPr>
            <a:spLocks noChangeArrowheads="1"/>
          </p:cNvSpPr>
          <p:nvPr/>
        </p:nvSpPr>
        <p:spPr bwMode="auto">
          <a:xfrm>
            <a:off x="2816225" y="2438400"/>
            <a:ext cx="152400" cy="1524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4532" name="AutoShape 36"/>
          <p:cNvCxnSpPr>
            <a:cxnSpLocks noChangeShapeType="1"/>
            <a:stCxn id="234524" idx="5"/>
            <a:endCxn id="234531" idx="0"/>
          </p:cNvCxnSpPr>
          <p:nvPr/>
        </p:nvCxnSpPr>
        <p:spPr bwMode="auto">
          <a:xfrm>
            <a:off x="2717800" y="2035175"/>
            <a:ext cx="174625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234533" name="Line 37"/>
          <p:cNvSpPr>
            <a:spLocks noChangeShapeType="1"/>
          </p:cNvSpPr>
          <p:nvPr/>
        </p:nvSpPr>
        <p:spPr bwMode="auto">
          <a:xfrm>
            <a:off x="2130425" y="1905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34" name="Line 38"/>
          <p:cNvSpPr>
            <a:spLocks noChangeShapeType="1"/>
          </p:cNvSpPr>
          <p:nvPr/>
        </p:nvSpPr>
        <p:spPr bwMode="auto">
          <a:xfrm>
            <a:off x="2968625" y="25146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35" name="Oval 39"/>
          <p:cNvSpPr>
            <a:spLocks noChangeArrowheads="1"/>
          </p:cNvSpPr>
          <p:nvPr/>
        </p:nvSpPr>
        <p:spPr bwMode="auto">
          <a:xfrm>
            <a:off x="4492625" y="2438400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36" name="Oval 40"/>
          <p:cNvSpPr>
            <a:spLocks noChangeArrowheads="1"/>
          </p:cNvSpPr>
          <p:nvPr/>
        </p:nvSpPr>
        <p:spPr bwMode="auto">
          <a:xfrm>
            <a:off x="4492625" y="1828800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37" name="Line 41"/>
          <p:cNvSpPr>
            <a:spLocks noChangeShapeType="1"/>
          </p:cNvSpPr>
          <p:nvPr/>
        </p:nvSpPr>
        <p:spPr bwMode="auto">
          <a:xfrm>
            <a:off x="2968625" y="19050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38" name="Oval 42"/>
          <p:cNvSpPr>
            <a:spLocks noChangeArrowheads="1"/>
          </p:cNvSpPr>
          <p:nvPr/>
        </p:nvSpPr>
        <p:spPr bwMode="auto">
          <a:xfrm>
            <a:off x="1854200" y="5651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39" name="Line 43"/>
          <p:cNvSpPr>
            <a:spLocks noChangeShapeType="1"/>
          </p:cNvSpPr>
          <p:nvPr/>
        </p:nvSpPr>
        <p:spPr bwMode="auto">
          <a:xfrm flipV="1">
            <a:off x="1930400" y="29083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40" name="Oval 44"/>
          <p:cNvSpPr>
            <a:spLocks noChangeArrowheads="1"/>
          </p:cNvSpPr>
          <p:nvPr/>
        </p:nvSpPr>
        <p:spPr bwMode="auto">
          <a:xfrm>
            <a:off x="1854200" y="27559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41" name="Text Box 45"/>
          <p:cNvSpPr txBox="1">
            <a:spLocks noChangeArrowheads="1"/>
          </p:cNvSpPr>
          <p:nvPr/>
        </p:nvSpPr>
        <p:spPr bwMode="auto">
          <a:xfrm rot="5400000">
            <a:off x="91281" y="5090319"/>
            <a:ext cx="1373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Filled States</a:t>
            </a:r>
          </a:p>
        </p:txBody>
      </p:sp>
      <p:sp>
        <p:nvSpPr>
          <p:cNvPr id="234542" name="Text Box 46"/>
          <p:cNvSpPr txBox="1">
            <a:spLocks noChangeArrowheads="1"/>
          </p:cNvSpPr>
          <p:nvPr/>
        </p:nvSpPr>
        <p:spPr bwMode="auto">
          <a:xfrm rot="5400000">
            <a:off x="91281" y="2223294"/>
            <a:ext cx="1373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Empty States</a:t>
            </a:r>
          </a:p>
        </p:txBody>
      </p:sp>
      <p:sp>
        <p:nvSpPr>
          <p:cNvPr id="234543" name="Text Box 47"/>
          <p:cNvSpPr txBox="1">
            <a:spLocks noChangeArrowheads="1"/>
          </p:cNvSpPr>
          <p:nvPr/>
        </p:nvSpPr>
        <p:spPr bwMode="auto">
          <a:xfrm rot="16200000">
            <a:off x="834231" y="3239294"/>
            <a:ext cx="719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h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</a:t>
            </a:r>
          </a:p>
        </p:txBody>
      </p:sp>
      <p:sp>
        <p:nvSpPr>
          <p:cNvPr id="234544" name="Oval 48"/>
          <p:cNvSpPr>
            <a:spLocks noChangeArrowheads="1"/>
          </p:cNvSpPr>
          <p:nvPr/>
        </p:nvSpPr>
        <p:spPr bwMode="auto">
          <a:xfrm>
            <a:off x="23622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45" name="Oval 49"/>
          <p:cNvSpPr>
            <a:spLocks noChangeArrowheads="1"/>
          </p:cNvSpPr>
          <p:nvPr/>
        </p:nvSpPr>
        <p:spPr bwMode="auto">
          <a:xfrm>
            <a:off x="1117600" y="5651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46" name="Oval 50"/>
          <p:cNvSpPr>
            <a:spLocks noChangeArrowheads="1"/>
          </p:cNvSpPr>
          <p:nvPr/>
        </p:nvSpPr>
        <p:spPr bwMode="auto">
          <a:xfrm>
            <a:off x="1444625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47" name="Rectangle 51"/>
          <p:cNvSpPr>
            <a:spLocks noChangeArrowheads="1"/>
          </p:cNvSpPr>
          <p:nvPr/>
        </p:nvSpPr>
        <p:spPr bwMode="auto">
          <a:xfrm>
            <a:off x="5026025" y="1350963"/>
            <a:ext cx="4038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FF3300"/>
                </a:solidFill>
              </a:rPr>
              <a:t>1) </a:t>
            </a:r>
            <a:r>
              <a:rPr lang="en-US" sz="2400" dirty="0" smtClean="0"/>
              <a:t>Excitation </a:t>
            </a:r>
            <a:r>
              <a:rPr lang="en-US" sz="2400" dirty="0"/>
              <a:t>of e</a:t>
            </a:r>
            <a:r>
              <a:rPr lang="en-US" sz="2400" baseline="30000" dirty="0"/>
              <a:t>-</a:t>
            </a:r>
            <a:endParaRPr lang="en-US" sz="2400" dirty="0"/>
          </a:p>
          <a:p>
            <a:pPr marL="800100" lvl="1" indent="-342900"/>
            <a:r>
              <a:rPr lang="en-US" dirty="0"/>
              <a:t>Reflection, Transmission, Interference</a:t>
            </a:r>
          </a:p>
          <a:p>
            <a:pPr marL="800100" lvl="1" indent="-342900"/>
            <a:r>
              <a:rPr lang="en-US" dirty="0"/>
              <a:t>Energy distribution of excited e</a:t>
            </a:r>
            <a:r>
              <a:rPr lang="en-US" baseline="30000" dirty="0"/>
              <a:t>-</a:t>
            </a:r>
            <a:endParaRPr lang="en-US" dirty="0"/>
          </a:p>
          <a:p>
            <a:pPr marL="342900" indent="-342900"/>
            <a:r>
              <a:rPr lang="en-US" sz="2400" dirty="0">
                <a:solidFill>
                  <a:srgbClr val="FF3300"/>
                </a:solidFill>
              </a:rPr>
              <a:t>2)</a:t>
            </a:r>
            <a:r>
              <a:rPr lang="en-US" sz="2400" dirty="0"/>
              <a:t> Transit to the Surface</a:t>
            </a:r>
          </a:p>
          <a:p>
            <a:pPr marL="800100" lvl="1" indent="-342900"/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 smtClean="0"/>
              <a:t>-phonon scattering</a:t>
            </a:r>
          </a:p>
          <a:p>
            <a:pPr marL="800100" lvl="1" indent="-342900"/>
            <a:r>
              <a:rPr lang="en-US" dirty="0" smtClean="0"/>
              <a:t>	</a:t>
            </a:r>
            <a:r>
              <a:rPr lang="en-US" dirty="0" err="1" smtClean="0"/>
              <a:t>mfp</a:t>
            </a:r>
            <a:r>
              <a:rPr lang="en-US" dirty="0" smtClean="0"/>
              <a:t> ~100 angstroms</a:t>
            </a:r>
          </a:p>
          <a:p>
            <a:pPr marL="800100" lvl="1" indent="-342900"/>
            <a:r>
              <a:rPr lang="en-US" dirty="0" smtClean="0"/>
              <a:t>	many  events possible</a:t>
            </a:r>
          </a:p>
          <a:p>
            <a:pPr marL="800100" lvl="1" indent="-342900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/>
              <a:t>-e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smtClean="0"/>
              <a:t>scattering (if h</a:t>
            </a:r>
            <a:r>
              <a:rPr lang="el-GR" dirty="0" smtClean="0"/>
              <a:t>ν</a:t>
            </a:r>
            <a:r>
              <a:rPr lang="en-US" dirty="0" smtClean="0"/>
              <a:t>&gt;2E</a:t>
            </a:r>
            <a:r>
              <a:rPr lang="en-US" baseline="-25000" dirty="0" smtClean="0"/>
              <a:t>g</a:t>
            </a:r>
            <a:r>
              <a:rPr lang="en-US" dirty="0" smtClean="0"/>
              <a:t>)</a:t>
            </a:r>
          </a:p>
          <a:p>
            <a:pPr marL="800100" lvl="1" indent="-342900"/>
            <a:r>
              <a:rPr lang="en-US" dirty="0" smtClean="0"/>
              <a:t>	Spicer’s Magic Window</a:t>
            </a:r>
            <a:endParaRPr lang="en-US" dirty="0"/>
          </a:p>
          <a:p>
            <a:pPr marL="800100" lvl="1" indent="-342900"/>
            <a:r>
              <a:rPr lang="en-US" dirty="0"/>
              <a:t>Random </a:t>
            </a:r>
            <a:r>
              <a:rPr lang="en-US" dirty="0" smtClean="0"/>
              <a:t>Walk</a:t>
            </a:r>
          </a:p>
          <a:p>
            <a:pPr marL="800100" lvl="1" indent="-342900"/>
            <a:r>
              <a:rPr lang="en-US" dirty="0" smtClean="0"/>
              <a:t>	Monte Carlo</a:t>
            </a:r>
          </a:p>
          <a:p>
            <a:pPr marL="800100" lvl="1" indent="-342900"/>
            <a:r>
              <a:rPr lang="en-US" dirty="0" smtClean="0"/>
              <a:t>	Response Time (sub-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  <a:endParaRPr lang="en-US" dirty="0"/>
          </a:p>
          <a:p>
            <a:pPr marL="342900" indent="-342900"/>
            <a:r>
              <a:rPr lang="en-US" sz="2400" dirty="0">
                <a:solidFill>
                  <a:srgbClr val="FF3300"/>
                </a:solidFill>
              </a:rPr>
              <a:t>3)</a:t>
            </a:r>
            <a:r>
              <a:rPr lang="en-US" sz="2400" dirty="0"/>
              <a:t> Escape surface</a:t>
            </a:r>
          </a:p>
          <a:p>
            <a:pPr marL="342900" indent="-342900"/>
            <a:r>
              <a:rPr lang="en-US" dirty="0"/>
              <a:t>       Overcome </a:t>
            </a:r>
            <a:r>
              <a:rPr lang="en-US" dirty="0" smtClean="0"/>
              <a:t>Electron Affinity</a:t>
            </a:r>
            <a:endParaRPr lang="en-US" dirty="0"/>
          </a:p>
          <a:p>
            <a:pPr marL="342900" indent="-342900"/>
            <a:r>
              <a:rPr lang="en-US" dirty="0"/>
              <a:t>  </a:t>
            </a:r>
          </a:p>
        </p:txBody>
      </p:sp>
      <p:sp>
        <p:nvSpPr>
          <p:cNvPr id="234548" name="Text Box 52"/>
          <p:cNvSpPr txBox="1">
            <a:spLocks noChangeArrowheads="1"/>
          </p:cNvSpPr>
          <p:nvPr/>
        </p:nvSpPr>
        <p:spPr bwMode="auto">
          <a:xfrm rot="990291">
            <a:off x="3348038" y="5232400"/>
            <a:ext cx="1373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Times New Roman" pitchFamily="18" charset="0"/>
              </a:rPr>
              <a:t>Light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234561" name="Oval 65"/>
          <p:cNvSpPr>
            <a:spLocks noChangeArrowheads="1"/>
          </p:cNvSpPr>
          <p:nvPr/>
        </p:nvSpPr>
        <p:spPr bwMode="auto">
          <a:xfrm>
            <a:off x="1346200" y="48244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62" name="Line 66"/>
          <p:cNvSpPr>
            <a:spLocks noChangeShapeType="1"/>
          </p:cNvSpPr>
          <p:nvPr/>
        </p:nvSpPr>
        <p:spPr bwMode="auto">
          <a:xfrm flipV="1">
            <a:off x="1422400" y="2081213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63" name="Oval 67"/>
          <p:cNvSpPr>
            <a:spLocks noChangeArrowheads="1"/>
          </p:cNvSpPr>
          <p:nvPr/>
        </p:nvSpPr>
        <p:spPr bwMode="auto">
          <a:xfrm>
            <a:off x="1346200" y="1928813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64" name="Line 68"/>
          <p:cNvSpPr>
            <a:spLocks noChangeShapeType="1"/>
          </p:cNvSpPr>
          <p:nvPr/>
        </p:nvSpPr>
        <p:spPr bwMode="auto">
          <a:xfrm flipH="1">
            <a:off x="990600" y="2009775"/>
            <a:ext cx="336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67" name="Text Box 71"/>
          <p:cNvSpPr txBox="1">
            <a:spLocks noChangeArrowheads="1"/>
          </p:cNvSpPr>
          <p:nvPr/>
        </p:nvSpPr>
        <p:spPr bwMode="auto">
          <a:xfrm rot="5400000">
            <a:off x="75406" y="3782219"/>
            <a:ext cx="1373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No States</a:t>
            </a:r>
          </a:p>
        </p:txBody>
      </p:sp>
      <p:cxnSp>
        <p:nvCxnSpPr>
          <p:cNvPr id="59" name="AutoShape 34"/>
          <p:cNvCxnSpPr>
            <a:cxnSpLocks noChangeShapeType="1"/>
            <a:stCxn id="234544" idx="0"/>
          </p:cNvCxnSpPr>
          <p:nvPr/>
        </p:nvCxnSpPr>
        <p:spPr bwMode="auto">
          <a:xfrm rot="5400000" flipH="1" flipV="1">
            <a:off x="1790700" y="4000500"/>
            <a:ext cx="12954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64" name="Oval 33"/>
          <p:cNvSpPr>
            <a:spLocks noChangeArrowheads="1"/>
          </p:cNvSpPr>
          <p:nvPr/>
        </p:nvSpPr>
        <p:spPr bwMode="auto">
          <a:xfrm>
            <a:off x="2362200" y="32004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 flipV="1">
            <a:off x="3810000" y="3383280"/>
            <a:ext cx="0" cy="11887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Line 17"/>
          <p:cNvSpPr>
            <a:spLocks noChangeShapeType="1"/>
          </p:cNvSpPr>
          <p:nvPr/>
        </p:nvSpPr>
        <p:spPr bwMode="auto">
          <a:xfrm flipV="1">
            <a:off x="3810000" y="2667000"/>
            <a:ext cx="0" cy="11887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Text Box 18"/>
          <p:cNvSpPr txBox="1">
            <a:spLocks noChangeArrowheads="1"/>
          </p:cNvSpPr>
          <p:nvPr/>
        </p:nvSpPr>
        <p:spPr bwMode="auto">
          <a:xfrm>
            <a:off x="3962400" y="3581400"/>
            <a:ext cx="474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73" name="Text Box 18"/>
          <p:cNvSpPr txBox="1">
            <a:spLocks noChangeArrowheads="1"/>
          </p:cNvSpPr>
          <p:nvPr/>
        </p:nvSpPr>
        <p:spPr bwMode="auto">
          <a:xfrm>
            <a:off x="3962400" y="2819400"/>
            <a:ext cx="463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17" grpId="0" animBg="1"/>
      <p:bldP spid="234518" grpId="0" animBg="1"/>
      <p:bldP spid="234519" grpId="0" animBg="1"/>
      <p:bldP spid="234520" grpId="0" animBg="1"/>
      <p:bldP spid="234521" grpId="0" animBg="1"/>
      <p:bldP spid="234522" grpId="0" animBg="1"/>
      <p:bldP spid="234523" grpId="0" animBg="1"/>
      <p:bldP spid="234524" grpId="0" animBg="1"/>
      <p:bldP spid="234525" grpId="0" animBg="1"/>
      <p:bldP spid="234526" grpId="0" animBg="1"/>
      <p:bldP spid="234527" grpId="0" animBg="1"/>
      <p:bldP spid="234528" grpId="0" animBg="1"/>
      <p:bldP spid="234529" grpId="0" animBg="1"/>
      <p:bldP spid="234531" grpId="0" animBg="1"/>
      <p:bldP spid="234533" grpId="0" animBg="1"/>
      <p:bldP spid="234534" grpId="0" animBg="1"/>
      <p:bldP spid="234535" grpId="0" animBg="1"/>
      <p:bldP spid="234536" grpId="0" animBg="1"/>
      <p:bldP spid="234537" grpId="0" animBg="1"/>
      <p:bldP spid="234539" grpId="0" animBg="1"/>
      <p:bldP spid="234540" grpId="0" animBg="1"/>
      <p:bldP spid="234543" grpId="0"/>
      <p:bldP spid="234548" grpId="0"/>
      <p:bldP spid="234562" grpId="0" animBg="1"/>
      <p:bldP spid="234563" grpId="0" animBg="1"/>
      <p:bldP spid="234564" grpId="0" animBg="1"/>
      <p:bldP spid="64" grpId="0" animBg="1"/>
      <p:bldP spid="6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8539" y="6488668"/>
            <a:ext cx="636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A.R.H.F. </a:t>
            </a:r>
            <a:r>
              <a:rPr lang="en-US" dirty="0" err="1" smtClean="0"/>
              <a:t>Ettema</a:t>
            </a:r>
            <a:r>
              <a:rPr lang="en-US" dirty="0" smtClean="0"/>
              <a:t> and R.A. de </a:t>
            </a:r>
            <a:r>
              <a:rPr lang="en-US" dirty="0" err="1" smtClean="0"/>
              <a:t>Groot</a:t>
            </a:r>
            <a:r>
              <a:rPr lang="en-US" dirty="0" smtClean="0"/>
              <a:t>, Phys. Rev. B </a:t>
            </a:r>
            <a:r>
              <a:rPr lang="en-US" b="1" dirty="0" smtClean="0"/>
              <a:t>66</a:t>
            </a:r>
            <a:r>
              <a:rPr lang="en-US" dirty="0" smtClean="0"/>
              <a:t>, 115102 (2002)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80987" y="228600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6290" name="Picture 2" descr="K2CsSb_april_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144" cy="707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867400" y="2590800"/>
            <a:ext cx="253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Unproductive absorption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905000"/>
            <a:ext cx="196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“magic window”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5105400"/>
            <a:ext cx="1339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Onset of e-e</a:t>
            </a:r>
          </a:p>
          <a:p>
            <a:r>
              <a:rPr lang="en-US" dirty="0" smtClean="0"/>
              <a:t>scattering</a:t>
            </a:r>
            <a:endParaRPr lang="en-US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+mj-lt"/>
              </a:rPr>
              <a:t>Spectral Response – Bi-alkali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en-US" baseline="-25000" dirty="0" smtClean="0"/>
              <a:t>3</a:t>
            </a:r>
            <a:r>
              <a:rPr lang="en-US" dirty="0" smtClean="0"/>
              <a:t>Sb (Alkali </a:t>
            </a:r>
            <a:r>
              <a:rPr lang="en-US" dirty="0" err="1" smtClean="0"/>
              <a:t>Antimonides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5720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Work function 2.05 </a:t>
            </a:r>
            <a:r>
              <a:rPr lang="en-US" sz="2400" dirty="0" err="1" smtClean="0"/>
              <a:t>eV</a:t>
            </a:r>
            <a:r>
              <a:rPr lang="en-US" sz="2400" dirty="0" smtClean="0"/>
              <a:t>,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= 1.6 </a:t>
            </a:r>
            <a:r>
              <a:rPr lang="en-US" sz="2400" dirty="0" err="1" smtClean="0"/>
              <a:t>eV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Electron-phonon scattering length </a:t>
            </a:r>
          </a:p>
          <a:p>
            <a:pPr>
              <a:buNone/>
            </a:pPr>
            <a:r>
              <a:rPr lang="en-US" sz="2400" dirty="0" smtClean="0"/>
              <a:t>	~5 nm</a:t>
            </a:r>
          </a:p>
          <a:p>
            <a:pPr>
              <a:buNone/>
            </a:pPr>
            <a:r>
              <a:rPr lang="en-US" sz="2400" dirty="0" smtClean="0"/>
              <a:t>Loss per collision ~0.1 </a:t>
            </a:r>
            <a:r>
              <a:rPr lang="en-US" sz="2400" dirty="0" err="1" smtClean="0"/>
              <a:t>eV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Photon absorption depth </a:t>
            </a:r>
          </a:p>
          <a:p>
            <a:pPr>
              <a:buNone/>
            </a:pPr>
            <a:r>
              <a:rPr lang="en-US" sz="2400" dirty="0" smtClean="0"/>
              <a:t>	~20-100 nm</a:t>
            </a:r>
          </a:p>
          <a:p>
            <a:pPr>
              <a:buNone/>
            </a:pPr>
            <a:r>
              <a:rPr lang="en-US" sz="2400" dirty="0" smtClean="0"/>
              <a:t>Thus for 1 </a:t>
            </a:r>
            <a:r>
              <a:rPr lang="en-US" sz="2400" dirty="0" err="1" smtClean="0"/>
              <a:t>eV</a:t>
            </a:r>
            <a:r>
              <a:rPr lang="en-US" sz="2400" dirty="0" smtClean="0"/>
              <a:t> above threshold, total path length can be ~500 nm (pessimistic, as many electrons will escape before 100 collisions)</a:t>
            </a:r>
          </a:p>
          <a:p>
            <a:pPr>
              <a:buNone/>
            </a:pPr>
            <a:r>
              <a:rPr lang="en-US" sz="2400" dirty="0" smtClean="0"/>
              <a:t>This yields a response time of </a:t>
            </a:r>
          </a:p>
          <a:p>
            <a:pPr>
              <a:buNone/>
            </a:pPr>
            <a:r>
              <a:rPr lang="en-US" sz="2400" dirty="0" smtClean="0"/>
              <a:t>	~0.6 </a:t>
            </a:r>
            <a:r>
              <a:rPr lang="en-US" sz="2400" dirty="0" err="1" smtClean="0"/>
              <a:t>ps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Alkali </a:t>
            </a:r>
            <a:r>
              <a:rPr lang="en-US" sz="2400" dirty="0" err="1" smtClean="0"/>
              <a:t>Antimonide</a:t>
            </a:r>
            <a:r>
              <a:rPr lang="en-US" sz="2400" dirty="0" smtClean="0"/>
              <a:t> cathodes have been used in RF guns to produce electron bunches of 10’s of </a:t>
            </a:r>
            <a:r>
              <a:rPr lang="en-US" sz="2400" dirty="0" err="1" smtClean="0"/>
              <a:t>ps</a:t>
            </a:r>
            <a:r>
              <a:rPr lang="en-US" sz="2400" dirty="0" smtClean="0"/>
              <a:t> without difficulty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14600" y="61722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D. H. Dowell </a:t>
            </a:r>
            <a:r>
              <a:rPr lang="nl-NL" i="1" dirty="0" smtClean="0"/>
              <a:t>et al</a:t>
            </a:r>
            <a:r>
              <a:rPr lang="nl-NL" dirty="0" smtClean="0"/>
              <a:t>., </a:t>
            </a:r>
            <a:r>
              <a:rPr lang="nl-NL" i="1" dirty="0" smtClean="0"/>
              <a:t>Appl. Phys. Lett., </a:t>
            </a:r>
            <a:r>
              <a:rPr lang="nl-NL" b="1" dirty="0" smtClean="0"/>
              <a:t>63</a:t>
            </a:r>
            <a:r>
              <a:rPr lang="nl-NL" dirty="0" smtClean="0"/>
              <a:t>, 2035 (1993)</a:t>
            </a:r>
          </a:p>
          <a:p>
            <a:r>
              <a:rPr lang="en-US" dirty="0" smtClean="0"/>
              <a:t>W.E. Spicer, </a:t>
            </a:r>
            <a:r>
              <a:rPr lang="en-US" i="1" dirty="0" smtClean="0"/>
              <a:t>Phys. Rev.</a:t>
            </a:r>
            <a:r>
              <a:rPr lang="en-US" dirty="0" smtClean="0"/>
              <a:t>, </a:t>
            </a:r>
            <a:r>
              <a:rPr lang="en-US" b="1" dirty="0" smtClean="0"/>
              <a:t>112</a:t>
            </a:r>
            <a:r>
              <a:rPr lang="en-US" dirty="0" smtClean="0"/>
              <a:t>, 114 (1958)</a:t>
            </a:r>
            <a:endParaRPr lang="nl-NL" dirty="0" smtClean="0"/>
          </a:p>
        </p:txBody>
      </p:sp>
      <p:pic>
        <p:nvPicPr>
          <p:cNvPr id="270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09600"/>
            <a:ext cx="41096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91000"/>
            <a:ext cx="3952875" cy="19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Straight Connector 154"/>
          <p:cNvCxnSpPr/>
          <p:nvPr/>
        </p:nvCxnSpPr>
        <p:spPr>
          <a:xfrm rot="5400000">
            <a:off x="3008313" y="3303411"/>
            <a:ext cx="3497262" cy="1587"/>
          </a:xfrm>
          <a:prstGeom prst="line">
            <a:avLst/>
          </a:prstGeom>
          <a:ln w="381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Diamond Amplifier Concept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(first strike solution?)</a:t>
            </a: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 flipV="1">
            <a:off x="4762500" y="1407936"/>
            <a:ext cx="1587" cy="3816350"/>
          </a:xfrm>
          <a:prstGeom prst="line">
            <a:avLst/>
          </a:prstGeom>
          <a:noFill/>
          <a:ln w="47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4762500" y="1407936"/>
            <a:ext cx="115887" cy="3830638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4775" y="-1381125"/>
            <a:ext cx="271463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5538" y="-1311275"/>
            <a:ext cx="27305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Line 19"/>
          <p:cNvSpPr>
            <a:spLocks noChangeShapeType="1"/>
          </p:cNvSpPr>
          <p:nvPr/>
        </p:nvSpPr>
        <p:spPr bwMode="auto">
          <a:xfrm>
            <a:off x="3459162" y="4487686"/>
            <a:ext cx="1588" cy="1022350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20"/>
          <p:cNvSpPr>
            <a:spLocks noChangeShapeType="1"/>
          </p:cNvSpPr>
          <p:nvPr/>
        </p:nvSpPr>
        <p:spPr bwMode="auto">
          <a:xfrm>
            <a:off x="3459162" y="5510036"/>
            <a:ext cx="482600" cy="1588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21"/>
          <p:cNvSpPr>
            <a:spLocks noChangeShapeType="1"/>
          </p:cNvSpPr>
          <p:nvPr/>
        </p:nvSpPr>
        <p:spPr bwMode="auto">
          <a:xfrm>
            <a:off x="3941762" y="5371924"/>
            <a:ext cx="1588" cy="276225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Line 22"/>
          <p:cNvSpPr>
            <a:spLocks noChangeShapeType="1"/>
          </p:cNvSpPr>
          <p:nvPr/>
        </p:nvSpPr>
        <p:spPr bwMode="auto">
          <a:xfrm>
            <a:off x="4073525" y="5371924"/>
            <a:ext cx="1587" cy="276225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23"/>
          <p:cNvSpPr>
            <a:spLocks noChangeShapeType="1"/>
          </p:cNvSpPr>
          <p:nvPr/>
        </p:nvSpPr>
        <p:spPr bwMode="auto">
          <a:xfrm>
            <a:off x="4010025" y="5305249"/>
            <a:ext cx="1587" cy="409575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24"/>
          <p:cNvSpPr>
            <a:spLocks noChangeShapeType="1"/>
          </p:cNvSpPr>
          <p:nvPr/>
        </p:nvSpPr>
        <p:spPr bwMode="auto">
          <a:xfrm>
            <a:off x="4143375" y="5305249"/>
            <a:ext cx="1587" cy="409575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Line 26"/>
          <p:cNvSpPr>
            <a:spLocks noChangeShapeType="1"/>
          </p:cNvSpPr>
          <p:nvPr/>
        </p:nvSpPr>
        <p:spPr bwMode="auto">
          <a:xfrm flipH="1">
            <a:off x="4143375" y="5510036"/>
            <a:ext cx="550862" cy="1588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Rectangle 30"/>
          <p:cNvSpPr>
            <a:spLocks noChangeArrowheads="1"/>
          </p:cNvSpPr>
          <p:nvPr/>
        </p:nvSpPr>
        <p:spPr bwMode="auto">
          <a:xfrm>
            <a:off x="1868487" y="2415999"/>
            <a:ext cx="974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Transparent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7" name="Rectangle 31"/>
          <p:cNvSpPr>
            <a:spLocks noChangeArrowheads="1"/>
          </p:cNvSpPr>
          <p:nvPr/>
        </p:nvSpPr>
        <p:spPr bwMode="auto">
          <a:xfrm>
            <a:off x="1947862" y="2660474"/>
            <a:ext cx="8667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Conductor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9" name="Rectangle 40"/>
          <p:cNvSpPr>
            <a:spLocks noChangeArrowheads="1"/>
          </p:cNvSpPr>
          <p:nvPr/>
        </p:nvSpPr>
        <p:spPr bwMode="auto">
          <a:xfrm>
            <a:off x="5043487" y="1703211"/>
            <a:ext cx="7646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Diamond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(NEA)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9" name="Line 75"/>
          <p:cNvSpPr>
            <a:spLocks noChangeShapeType="1"/>
          </p:cNvSpPr>
          <p:nvPr/>
        </p:nvSpPr>
        <p:spPr bwMode="auto">
          <a:xfrm flipV="1">
            <a:off x="4762500" y="1407936"/>
            <a:ext cx="1587" cy="3816350"/>
          </a:xfrm>
          <a:prstGeom prst="line">
            <a:avLst/>
          </a:prstGeom>
          <a:noFill/>
          <a:ln w="47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34" name="Rectangle 78"/>
          <p:cNvSpPr>
            <a:spLocks noChangeArrowheads="1"/>
          </p:cNvSpPr>
          <p:nvPr/>
        </p:nvSpPr>
        <p:spPr bwMode="auto">
          <a:xfrm>
            <a:off x="3354387" y="2362024"/>
            <a:ext cx="273050" cy="2125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43" name="Picture 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4775" y="-1381125"/>
            <a:ext cx="271463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6" name="Picture 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5538" y="-1311275"/>
            <a:ext cx="27305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8" name="Line 88"/>
          <p:cNvSpPr>
            <a:spLocks noChangeShapeType="1"/>
          </p:cNvSpPr>
          <p:nvPr/>
        </p:nvSpPr>
        <p:spPr bwMode="auto">
          <a:xfrm>
            <a:off x="3459162" y="4487686"/>
            <a:ext cx="1588" cy="1022350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9" name="Line 89"/>
          <p:cNvSpPr>
            <a:spLocks noChangeShapeType="1"/>
          </p:cNvSpPr>
          <p:nvPr/>
        </p:nvSpPr>
        <p:spPr bwMode="auto">
          <a:xfrm>
            <a:off x="3459162" y="5510036"/>
            <a:ext cx="482600" cy="1588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0" name="Line 90"/>
          <p:cNvSpPr>
            <a:spLocks noChangeShapeType="1"/>
          </p:cNvSpPr>
          <p:nvPr/>
        </p:nvSpPr>
        <p:spPr bwMode="auto">
          <a:xfrm>
            <a:off x="3941762" y="5371924"/>
            <a:ext cx="1588" cy="276225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1" name="Line 91"/>
          <p:cNvSpPr>
            <a:spLocks noChangeShapeType="1"/>
          </p:cNvSpPr>
          <p:nvPr/>
        </p:nvSpPr>
        <p:spPr bwMode="auto">
          <a:xfrm>
            <a:off x="4073525" y="5371924"/>
            <a:ext cx="1587" cy="276225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2" name="Line 92"/>
          <p:cNvSpPr>
            <a:spLocks noChangeShapeType="1"/>
          </p:cNvSpPr>
          <p:nvPr/>
        </p:nvSpPr>
        <p:spPr bwMode="auto">
          <a:xfrm>
            <a:off x="4010025" y="5305249"/>
            <a:ext cx="1587" cy="409575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3" name="Line 93"/>
          <p:cNvSpPr>
            <a:spLocks noChangeShapeType="1"/>
          </p:cNvSpPr>
          <p:nvPr/>
        </p:nvSpPr>
        <p:spPr bwMode="auto">
          <a:xfrm>
            <a:off x="4143375" y="5305249"/>
            <a:ext cx="1587" cy="409575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4" name="Line 94"/>
          <p:cNvSpPr>
            <a:spLocks noChangeShapeType="1"/>
          </p:cNvSpPr>
          <p:nvPr/>
        </p:nvSpPr>
        <p:spPr bwMode="auto">
          <a:xfrm flipH="1">
            <a:off x="4695824" y="5065536"/>
            <a:ext cx="66675" cy="444500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5" name="Line 95"/>
          <p:cNvSpPr>
            <a:spLocks noChangeShapeType="1"/>
          </p:cNvSpPr>
          <p:nvPr/>
        </p:nvSpPr>
        <p:spPr bwMode="auto">
          <a:xfrm flipH="1">
            <a:off x="4143375" y="5510036"/>
            <a:ext cx="550862" cy="1588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6" name="Rectangle 102"/>
          <p:cNvSpPr>
            <a:spLocks noChangeArrowheads="1"/>
          </p:cNvSpPr>
          <p:nvPr/>
        </p:nvSpPr>
        <p:spPr bwMode="auto">
          <a:xfrm>
            <a:off x="1754187" y="4138436"/>
            <a:ext cx="1119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Photocathode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791" name="Freeform 135"/>
          <p:cNvSpPr>
            <a:spLocks/>
          </p:cNvSpPr>
          <p:nvPr/>
        </p:nvSpPr>
        <p:spPr bwMode="auto">
          <a:xfrm>
            <a:off x="4768850" y="3046236"/>
            <a:ext cx="1250950" cy="687388"/>
          </a:xfrm>
          <a:custGeom>
            <a:avLst/>
            <a:gdLst>
              <a:gd name="T0" fmla="*/ 2147483647 w 788"/>
              <a:gd name="T1" fmla="*/ 0 h 433"/>
              <a:gd name="T2" fmla="*/ 2147483647 w 788"/>
              <a:gd name="T3" fmla="*/ 2147483647 h 433"/>
              <a:gd name="T4" fmla="*/ 0 w 788"/>
              <a:gd name="T5" fmla="*/ 2147483647 h 433"/>
              <a:gd name="T6" fmla="*/ 0 w 788"/>
              <a:gd name="T7" fmla="*/ 2147483647 h 433"/>
              <a:gd name="T8" fmla="*/ 2147483647 w 788"/>
              <a:gd name="T9" fmla="*/ 2147483647 h 433"/>
              <a:gd name="T10" fmla="*/ 2147483647 w 788"/>
              <a:gd name="T11" fmla="*/ 2147483647 h 433"/>
              <a:gd name="T12" fmla="*/ 2147483647 w 788"/>
              <a:gd name="T13" fmla="*/ 2147483647 h 433"/>
              <a:gd name="T14" fmla="*/ 2147483647 w 788"/>
              <a:gd name="T15" fmla="*/ 0 h 4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88"/>
              <a:gd name="T25" fmla="*/ 0 h 433"/>
              <a:gd name="T26" fmla="*/ 788 w 788"/>
              <a:gd name="T27" fmla="*/ 433 h 4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88" h="433">
                <a:moveTo>
                  <a:pt x="590" y="0"/>
                </a:moveTo>
                <a:lnTo>
                  <a:pt x="590" y="108"/>
                </a:lnTo>
                <a:lnTo>
                  <a:pt x="0" y="108"/>
                </a:lnTo>
                <a:lnTo>
                  <a:pt x="0" y="325"/>
                </a:lnTo>
                <a:lnTo>
                  <a:pt x="590" y="325"/>
                </a:lnTo>
                <a:lnTo>
                  <a:pt x="590" y="433"/>
                </a:lnTo>
                <a:lnTo>
                  <a:pt x="788" y="216"/>
                </a:lnTo>
                <a:lnTo>
                  <a:pt x="590" y="0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92" name="Rectangle 136"/>
          <p:cNvSpPr>
            <a:spLocks noChangeArrowheads="1"/>
          </p:cNvSpPr>
          <p:nvPr/>
        </p:nvSpPr>
        <p:spPr bwMode="auto">
          <a:xfrm>
            <a:off x="4878387" y="2538236"/>
            <a:ext cx="8667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793" name="Rectangle 137"/>
          <p:cNvSpPr>
            <a:spLocks noChangeArrowheads="1"/>
          </p:cNvSpPr>
          <p:nvPr/>
        </p:nvSpPr>
        <p:spPr bwMode="auto">
          <a:xfrm>
            <a:off x="4954587" y="2766836"/>
            <a:ext cx="7778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Electrons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1" name="Rectangle 11"/>
          <p:cNvSpPr>
            <a:spLocks noChangeArrowheads="1"/>
          </p:cNvSpPr>
          <p:nvPr/>
        </p:nvSpPr>
        <p:spPr bwMode="auto">
          <a:xfrm>
            <a:off x="3594100" y="2362024"/>
            <a:ext cx="73025" cy="212566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0" name="Freeform 34"/>
          <p:cNvSpPr>
            <a:spLocks/>
          </p:cNvSpPr>
          <p:nvPr/>
        </p:nvSpPr>
        <p:spPr bwMode="auto">
          <a:xfrm>
            <a:off x="1814512" y="3252611"/>
            <a:ext cx="1852613" cy="274638"/>
          </a:xfrm>
          <a:custGeom>
            <a:avLst/>
            <a:gdLst>
              <a:gd name="T0" fmla="*/ 2147483647 w 1167"/>
              <a:gd name="T1" fmla="*/ 0 h 173"/>
              <a:gd name="T2" fmla="*/ 2147483647 w 1167"/>
              <a:gd name="T3" fmla="*/ 2147483647 h 173"/>
              <a:gd name="T4" fmla="*/ 0 w 1167"/>
              <a:gd name="T5" fmla="*/ 2147483647 h 173"/>
              <a:gd name="T6" fmla="*/ 0 w 1167"/>
              <a:gd name="T7" fmla="*/ 2147483647 h 173"/>
              <a:gd name="T8" fmla="*/ 2147483647 w 1167"/>
              <a:gd name="T9" fmla="*/ 2147483647 h 173"/>
              <a:gd name="T10" fmla="*/ 2147483647 w 1167"/>
              <a:gd name="T11" fmla="*/ 2147483647 h 173"/>
              <a:gd name="T12" fmla="*/ 2147483647 w 1167"/>
              <a:gd name="T13" fmla="*/ 2147483647 h 173"/>
              <a:gd name="T14" fmla="*/ 2147483647 w 1167"/>
              <a:gd name="T15" fmla="*/ 0 h 1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7"/>
              <a:gd name="T25" fmla="*/ 0 h 173"/>
              <a:gd name="T26" fmla="*/ 1167 w 1167"/>
              <a:gd name="T27" fmla="*/ 173 h 1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7" h="173">
                <a:moveTo>
                  <a:pt x="875" y="0"/>
                </a:moveTo>
                <a:lnTo>
                  <a:pt x="875" y="44"/>
                </a:lnTo>
                <a:lnTo>
                  <a:pt x="0" y="44"/>
                </a:lnTo>
                <a:lnTo>
                  <a:pt x="0" y="129"/>
                </a:lnTo>
                <a:lnTo>
                  <a:pt x="875" y="129"/>
                </a:lnTo>
                <a:lnTo>
                  <a:pt x="875" y="173"/>
                </a:lnTo>
                <a:lnTo>
                  <a:pt x="1167" y="86"/>
                </a:lnTo>
                <a:lnTo>
                  <a:pt x="875" y="0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1" name="Rectangle 35"/>
          <p:cNvSpPr>
            <a:spLocks noChangeArrowheads="1"/>
          </p:cNvSpPr>
          <p:nvPr/>
        </p:nvSpPr>
        <p:spPr bwMode="auto">
          <a:xfrm>
            <a:off x="2143125" y="3514549"/>
            <a:ext cx="5818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761" name="Freeform 105"/>
          <p:cNvSpPr>
            <a:spLocks/>
          </p:cNvSpPr>
          <p:nvPr/>
        </p:nvSpPr>
        <p:spPr bwMode="auto">
          <a:xfrm>
            <a:off x="3667125" y="3251024"/>
            <a:ext cx="1171575" cy="274637"/>
          </a:xfrm>
          <a:custGeom>
            <a:avLst/>
            <a:gdLst>
              <a:gd name="T0" fmla="*/ 2147483647 w 738"/>
              <a:gd name="T1" fmla="*/ 0 h 173"/>
              <a:gd name="T2" fmla="*/ 2147483647 w 738"/>
              <a:gd name="T3" fmla="*/ 2147483647 h 173"/>
              <a:gd name="T4" fmla="*/ 0 w 738"/>
              <a:gd name="T5" fmla="*/ 2147483647 h 173"/>
              <a:gd name="T6" fmla="*/ 0 w 738"/>
              <a:gd name="T7" fmla="*/ 2147483647 h 173"/>
              <a:gd name="T8" fmla="*/ 2147483647 w 738"/>
              <a:gd name="T9" fmla="*/ 2147483647 h 173"/>
              <a:gd name="T10" fmla="*/ 2147483647 w 738"/>
              <a:gd name="T11" fmla="*/ 2147483647 h 173"/>
              <a:gd name="T12" fmla="*/ 2147483647 w 738"/>
              <a:gd name="T13" fmla="*/ 2147483647 h 173"/>
              <a:gd name="T14" fmla="*/ 2147483647 w 738"/>
              <a:gd name="T15" fmla="*/ 0 h 1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73"/>
              <a:gd name="T26" fmla="*/ 738 w 738"/>
              <a:gd name="T27" fmla="*/ 173 h 1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73">
                <a:moveTo>
                  <a:pt x="552" y="0"/>
                </a:moveTo>
                <a:lnTo>
                  <a:pt x="552" y="44"/>
                </a:lnTo>
                <a:lnTo>
                  <a:pt x="0" y="44"/>
                </a:lnTo>
                <a:lnTo>
                  <a:pt x="0" y="129"/>
                </a:lnTo>
                <a:lnTo>
                  <a:pt x="552" y="129"/>
                </a:lnTo>
                <a:lnTo>
                  <a:pt x="552" y="173"/>
                </a:lnTo>
                <a:lnTo>
                  <a:pt x="738" y="86"/>
                </a:lnTo>
                <a:lnTo>
                  <a:pt x="552" y="0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62" name="Rectangle 106"/>
          <p:cNvSpPr>
            <a:spLocks noChangeArrowheads="1"/>
          </p:cNvSpPr>
          <p:nvPr/>
        </p:nvSpPr>
        <p:spPr bwMode="auto">
          <a:xfrm>
            <a:off x="3856037" y="2690636"/>
            <a:ext cx="663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763" name="Rectangle 107"/>
          <p:cNvSpPr>
            <a:spLocks noChangeArrowheads="1"/>
          </p:cNvSpPr>
          <p:nvPr/>
        </p:nvSpPr>
        <p:spPr bwMode="auto">
          <a:xfrm>
            <a:off x="3781425" y="2931936"/>
            <a:ext cx="6973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3073400" y="2554111"/>
            <a:ext cx="357187" cy="136525"/>
          </a:xfrm>
          <a:prstGeom prst="straightConnector1">
            <a:avLst/>
          </a:prstGeom>
          <a:ln w="25400"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2895600" y="4151136"/>
            <a:ext cx="758825" cy="98425"/>
          </a:xfrm>
          <a:prstGeom prst="straightConnector1">
            <a:avLst/>
          </a:prstGeom>
          <a:ln w="25400"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3" name="Rectangle 31"/>
          <p:cNvSpPr>
            <a:spLocks noChangeArrowheads="1"/>
          </p:cNvSpPr>
          <p:nvPr/>
        </p:nvSpPr>
        <p:spPr bwMode="auto">
          <a:xfrm>
            <a:off x="2516187" y="5357636"/>
            <a:ext cx="677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3-10 kV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42"/>
          <p:cNvSpPr>
            <a:spLocks noChangeArrowheads="1"/>
          </p:cNvSpPr>
          <p:nvPr/>
        </p:nvSpPr>
        <p:spPr bwMode="auto">
          <a:xfrm>
            <a:off x="3775075" y="1398411"/>
            <a:ext cx="9207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Thin Metal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43"/>
          <p:cNvSpPr>
            <a:spLocks noChangeArrowheads="1"/>
          </p:cNvSpPr>
          <p:nvPr/>
        </p:nvSpPr>
        <p:spPr bwMode="auto">
          <a:xfrm>
            <a:off x="3994150" y="1639711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Layer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46"/>
          <p:cNvSpPr>
            <a:spLocks noChangeArrowheads="1"/>
          </p:cNvSpPr>
          <p:nvPr/>
        </p:nvSpPr>
        <p:spPr bwMode="auto">
          <a:xfrm>
            <a:off x="3771900" y="1865136"/>
            <a:ext cx="931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(10-30 nm)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4265613" y="3303411"/>
            <a:ext cx="3497262" cy="1587"/>
          </a:xfrm>
          <a:prstGeom prst="line">
            <a:avLst/>
          </a:prstGeom>
          <a:ln w="381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Line 6"/>
          <p:cNvSpPr>
            <a:spLocks noChangeShapeType="1"/>
          </p:cNvSpPr>
          <p:nvPr/>
        </p:nvSpPr>
        <p:spPr bwMode="auto">
          <a:xfrm flipV="1">
            <a:off x="6019800" y="1407936"/>
            <a:ext cx="1587" cy="3816350"/>
          </a:xfrm>
          <a:prstGeom prst="line">
            <a:avLst/>
          </a:prstGeom>
          <a:noFill/>
          <a:ln w="47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6019800" y="1407936"/>
            <a:ext cx="115887" cy="3830638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Line 75"/>
          <p:cNvSpPr>
            <a:spLocks noChangeShapeType="1"/>
          </p:cNvSpPr>
          <p:nvPr/>
        </p:nvSpPr>
        <p:spPr bwMode="auto">
          <a:xfrm flipV="1">
            <a:off x="6019800" y="1407936"/>
            <a:ext cx="1587" cy="3816350"/>
          </a:xfrm>
          <a:prstGeom prst="line">
            <a:avLst/>
          </a:prstGeom>
          <a:noFill/>
          <a:ln w="47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Rectangle 40"/>
          <p:cNvSpPr>
            <a:spLocks noChangeArrowheads="1"/>
          </p:cNvSpPr>
          <p:nvPr/>
        </p:nvSpPr>
        <p:spPr bwMode="auto">
          <a:xfrm>
            <a:off x="6172200" y="1657174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Line 20"/>
          <p:cNvSpPr>
            <a:spLocks noChangeShapeType="1"/>
          </p:cNvSpPr>
          <p:nvPr/>
        </p:nvSpPr>
        <p:spPr bwMode="auto">
          <a:xfrm>
            <a:off x="4724400" y="5510212"/>
            <a:ext cx="482600" cy="1588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Line 21"/>
          <p:cNvSpPr>
            <a:spLocks noChangeShapeType="1"/>
          </p:cNvSpPr>
          <p:nvPr/>
        </p:nvSpPr>
        <p:spPr bwMode="auto">
          <a:xfrm>
            <a:off x="5207000" y="5372100"/>
            <a:ext cx="1588" cy="276225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22"/>
          <p:cNvSpPr>
            <a:spLocks noChangeShapeType="1"/>
          </p:cNvSpPr>
          <p:nvPr/>
        </p:nvSpPr>
        <p:spPr bwMode="auto">
          <a:xfrm>
            <a:off x="5338763" y="5372100"/>
            <a:ext cx="1587" cy="276225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23"/>
          <p:cNvSpPr>
            <a:spLocks noChangeShapeType="1"/>
          </p:cNvSpPr>
          <p:nvPr/>
        </p:nvSpPr>
        <p:spPr bwMode="auto">
          <a:xfrm>
            <a:off x="5275263" y="5305425"/>
            <a:ext cx="1587" cy="409575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24"/>
          <p:cNvSpPr>
            <a:spLocks noChangeShapeType="1"/>
          </p:cNvSpPr>
          <p:nvPr/>
        </p:nvSpPr>
        <p:spPr bwMode="auto">
          <a:xfrm>
            <a:off x="5408613" y="5305425"/>
            <a:ext cx="1587" cy="409575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26"/>
          <p:cNvSpPr>
            <a:spLocks noChangeShapeType="1"/>
          </p:cNvSpPr>
          <p:nvPr/>
        </p:nvSpPr>
        <p:spPr bwMode="auto">
          <a:xfrm flipH="1">
            <a:off x="5408613" y="5510212"/>
            <a:ext cx="550862" cy="1588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89"/>
          <p:cNvSpPr>
            <a:spLocks noChangeShapeType="1"/>
          </p:cNvSpPr>
          <p:nvPr/>
        </p:nvSpPr>
        <p:spPr bwMode="auto">
          <a:xfrm>
            <a:off x="4724400" y="5510212"/>
            <a:ext cx="482600" cy="1588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Line 94"/>
          <p:cNvSpPr>
            <a:spLocks noChangeShapeType="1"/>
          </p:cNvSpPr>
          <p:nvPr/>
        </p:nvSpPr>
        <p:spPr bwMode="auto">
          <a:xfrm flipH="1">
            <a:off x="5953125" y="5065536"/>
            <a:ext cx="66675" cy="444500"/>
          </a:xfrm>
          <a:prstGeom prst="line">
            <a:avLst/>
          </a:prstGeom>
          <a:noFill/>
          <a:ln w="1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91" grpId="0" animBg="1"/>
      <p:bldP spid="70792" grpId="0"/>
      <p:bldP spid="70793" grpId="0"/>
      <p:bldP spid="70690" grpId="0" animBg="1"/>
      <p:bldP spid="70691" grpId="0"/>
      <p:bldP spid="70761" grpId="0" animBg="1"/>
      <p:bldP spid="70762" grpId="0"/>
      <p:bldP spid="7076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9293</TotalTime>
  <Words>1234</Words>
  <Application>Microsoft Office PowerPoint</Application>
  <PresentationFormat>On-screen Show (4:3)</PresentationFormat>
  <Paragraphs>323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Equation</vt:lpstr>
      <vt:lpstr>Chart</vt:lpstr>
      <vt:lpstr>Response time of Alkali Antimonides</vt:lpstr>
      <vt:lpstr>Overview</vt:lpstr>
      <vt:lpstr>Slide 3</vt:lpstr>
      <vt:lpstr>“Prompt”</vt:lpstr>
      <vt:lpstr>Slide 5</vt:lpstr>
      <vt:lpstr>Slide 6</vt:lpstr>
      <vt:lpstr>Slide 7</vt:lpstr>
      <vt:lpstr>Cs3Sb (Alkali Antimonides)</vt:lpstr>
      <vt:lpstr>Diamond Amplifier Concept (first strike solution?)</vt:lpstr>
      <vt:lpstr>Diamond Amplifier Setup</vt:lpstr>
      <vt:lpstr>Diamond Amplifier Results</vt:lpstr>
      <vt:lpstr>Closing Thoughts</vt:lpstr>
      <vt:lpstr>Slide 13</vt:lpstr>
      <vt:lpstr>Slide 14</vt:lpstr>
      <vt:lpstr>Step 2 – Probability of reaching the surface w/o e--e- scattering</vt:lpstr>
      <vt:lpstr>EDC and QE</vt:lpstr>
      <vt:lpstr>Step 3 - Escape Probability</vt:lpstr>
      <vt:lpstr>Slide 18</vt:lpstr>
      <vt:lpstr>Laser Propagation and Interference</vt:lpstr>
      <vt:lpstr>Slide 20</vt:lpstr>
      <vt:lpstr>Slide 21</vt:lpstr>
      <vt:lpstr>Spatial Variation of QE for a Thin K2CsSb Cathode</vt:lpstr>
      <vt:lpstr>Slide 23</vt:lpstr>
      <vt:lpstr>Challenges</vt:lpstr>
      <vt:lpstr>Slide 25</vt:lpstr>
      <vt:lpstr>Slide 26</vt:lpstr>
      <vt:lpstr>Diamond X-ray Response</vt:lpstr>
      <vt:lpstr>Diamond X-ray Response NSLS U3C/X8A</vt:lpstr>
      <vt:lpstr>Diamond Timing – Hard X-rays</vt:lpstr>
      <vt:lpstr>Diamond Timing – Soft X-rays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Average Current Photocathodes for Accelerators</dc:title>
  <dc:creator>John Smedley</dc:creator>
  <cp:lastModifiedBy>John Smedley</cp:lastModifiedBy>
  <cp:revision>363</cp:revision>
  <dcterms:created xsi:type="dcterms:W3CDTF">2008-07-28T19:08:29Z</dcterms:created>
  <dcterms:modified xsi:type="dcterms:W3CDTF">2011-04-28T15:46:44Z</dcterms:modified>
</cp:coreProperties>
</file>